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1253003c28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21d8544a34281"/>
  </p:sldMasterIdLst>
  <p:sldIdLst>
    <p:sldId xmlns:r="http://schemas.openxmlformats.org/officeDocument/2006/relationships" id="256" r:id="R11e37b6b14cf4de7"/>
    <p:sldId xmlns:r="http://schemas.openxmlformats.org/officeDocument/2006/relationships" id="257" r:id="Rc8b136300c3c4e7f"/>
    <p:sldId xmlns:r="http://schemas.openxmlformats.org/officeDocument/2006/relationships" id="258" r:id="R8df382c15c224f98"/>
    <p:sldId xmlns:r="http://schemas.openxmlformats.org/officeDocument/2006/relationships" id="259" r:id="R327a741015684e54"/>
    <p:sldId xmlns:r="http://schemas.openxmlformats.org/officeDocument/2006/relationships" id="260" r:id="R37837bc3b49f41b4"/>
    <p:sldId xmlns:r="http://schemas.openxmlformats.org/officeDocument/2006/relationships" id="261" r:id="R163e2458553c401d"/>
    <p:sldId xmlns:r="http://schemas.openxmlformats.org/officeDocument/2006/relationships" id="262" r:id="Rf40194e3bedb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21d8544a34281" /><Relationship Type="http://schemas.openxmlformats.org/officeDocument/2006/relationships/slide" Target="/ppt/slides/slide1.xml" Id="R11e37b6b14cf4de7" /><Relationship Type="http://schemas.openxmlformats.org/officeDocument/2006/relationships/slide" Target="/ppt/slides/slide2.xml" Id="Rc8b136300c3c4e7f" /><Relationship Type="http://schemas.openxmlformats.org/officeDocument/2006/relationships/slide" Target="/ppt/slides/slide3.xml" Id="R8df382c15c224f98" /><Relationship Type="http://schemas.openxmlformats.org/officeDocument/2006/relationships/slide" Target="/ppt/slides/slide4.xml" Id="R327a741015684e54" /><Relationship Type="http://schemas.openxmlformats.org/officeDocument/2006/relationships/slide" Target="/ppt/slides/slide5.xml" Id="R37837bc3b49f41b4" /><Relationship Type="http://schemas.openxmlformats.org/officeDocument/2006/relationships/slide" Target="/ppt/slides/slide6.xml" Id="R163e2458553c401d" /><Relationship Type="http://schemas.openxmlformats.org/officeDocument/2006/relationships/slide" Target="/ppt/slides/slide7.xml" Id="Rf40194e3bedb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bcc1782b14a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5cf40f54408e" /><Relationship Type="http://schemas.openxmlformats.org/officeDocument/2006/relationships/theme" Target="/ppt/slideMasters/theme/theme1.xml" Id="Rfef4d44631814a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f5cf40f54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d5f869d7c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03484fec7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709fe74d2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5fbef1bd8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1ec90ed7f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219b3852d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3e5d56f0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EMV HOLDING AS ble etablert [år] og holder til i Eikefjord.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6 638 358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9 994 842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HORSTAD HOLDING AS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JMS HOLDING AS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SIGDESTAD HOLDING AS  –  21,3 %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LEITE HOLDING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 MIDTBØ HOLDING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KNUT ARNE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6940 Eikefjord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994 243 438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EMV HOLDING AS</a:t>
            </a:r>
          </a:p>
        </p:txBody>
      </p:sp>
    </p:spTree>
  </p:cSld>
  <p:clrMapOvr>
    <a:masterClrMapping xmlns:a="http://schemas.openxmlformats.org/drawingml/2006/main"/>
  </p:clrMapOvr>
</p:sld>
</file>