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38f8f41fb141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e91544cb7944ef"/>
  </p:sldMasterIdLst>
  <p:sldIdLst>
    <p:sldId xmlns:r="http://schemas.openxmlformats.org/officeDocument/2006/relationships" id="256" r:id="R8bf69c576b444dbf"/>
    <p:sldId xmlns:r="http://schemas.openxmlformats.org/officeDocument/2006/relationships" id="257" r:id="R0026facbe66c4a3f"/>
    <p:sldId xmlns:r="http://schemas.openxmlformats.org/officeDocument/2006/relationships" id="258" r:id="R721d6266f4ce4ea3"/>
    <p:sldId xmlns:r="http://schemas.openxmlformats.org/officeDocument/2006/relationships" id="259" r:id="Rf682b25977a145b5"/>
    <p:sldId xmlns:r="http://schemas.openxmlformats.org/officeDocument/2006/relationships" id="260" r:id="R92dc7805df504731"/>
    <p:sldId xmlns:r="http://schemas.openxmlformats.org/officeDocument/2006/relationships" id="261" r:id="R7a388a72f24e4e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91544cb7944ef" /><Relationship Type="http://schemas.openxmlformats.org/officeDocument/2006/relationships/slide" Target="/ppt/slides/slide1.xml" Id="R8bf69c576b444dbf" /><Relationship Type="http://schemas.openxmlformats.org/officeDocument/2006/relationships/slide" Target="/ppt/slides/slide2.xml" Id="R0026facbe66c4a3f" /><Relationship Type="http://schemas.openxmlformats.org/officeDocument/2006/relationships/slide" Target="/ppt/slides/slide3.xml" Id="R721d6266f4ce4ea3" /><Relationship Type="http://schemas.openxmlformats.org/officeDocument/2006/relationships/slide" Target="/ppt/slides/slide4.xml" Id="Rf682b25977a145b5" /><Relationship Type="http://schemas.openxmlformats.org/officeDocument/2006/relationships/slide" Target="/ppt/slides/slide5.xml" Id="R92dc7805df504731" /><Relationship Type="http://schemas.openxmlformats.org/officeDocument/2006/relationships/slide" Target="/ppt/slides/slide6.xml" Id="R7a388a72f24e4e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b03bed4054f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c6b0b45b8442b" /><Relationship Type="http://schemas.openxmlformats.org/officeDocument/2006/relationships/theme" Target="/ppt/slideMasters/theme/theme1.xml" Id="R55c7e534da4e46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dc6b0b45b844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953dd170f4d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d1c859d4f4b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18e85e95e41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4033247704c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521289c0743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96bcbd14845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HERREGÅRDSMUR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HERREGÅRDSMUR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HERREGÅRDSMUR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HERREGÅRDSMUR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HERREGÅRDSMUR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HERREGÅRDSMUR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34 346 860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−3 079 043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−3 853 909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−845 155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22 248 897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HERREGÅRDSMUR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Råbekksvingen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994 251 856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HERREGÅRDSMUR AS</a:t>
            </a:r>
          </a:p>
        </p:txBody>
      </p:sp>
    </p:spTree>
  </p:cSld>
  <p:clrMapOvr>
    <a:masterClrMapping xmlns:a="http://schemas.openxmlformats.org/drawingml/2006/main"/>
  </p:clrMapOvr>
</p:sld>
</file>