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ab5df9d197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34cd4fce94df2"/>
  </p:sldMasterIdLst>
  <p:sldIdLst>
    <p:sldId xmlns:r="http://schemas.openxmlformats.org/officeDocument/2006/relationships" id="256" r:id="Re18542f0d66348a3"/>
    <p:sldId xmlns:r="http://schemas.openxmlformats.org/officeDocument/2006/relationships" id="257" r:id="R2ab94c1bd1144d95"/>
    <p:sldId xmlns:r="http://schemas.openxmlformats.org/officeDocument/2006/relationships" id="258" r:id="R6a5a794aa724418e"/>
    <p:sldId xmlns:r="http://schemas.openxmlformats.org/officeDocument/2006/relationships" id="259" r:id="Rdfe03c3a2974477c"/>
    <p:sldId xmlns:r="http://schemas.openxmlformats.org/officeDocument/2006/relationships" id="260" r:id="R2fa9cdf44db341ca"/>
    <p:sldId xmlns:r="http://schemas.openxmlformats.org/officeDocument/2006/relationships" id="261" r:id="Rd9bd7cd5d0a14947"/>
    <p:sldId xmlns:r="http://schemas.openxmlformats.org/officeDocument/2006/relationships" id="262" r:id="R4258b52f904045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34cd4fce94df2" /><Relationship Type="http://schemas.openxmlformats.org/officeDocument/2006/relationships/slide" Target="/ppt/slides/slide1.xml" Id="Re18542f0d66348a3" /><Relationship Type="http://schemas.openxmlformats.org/officeDocument/2006/relationships/slide" Target="/ppt/slides/slide2.xml" Id="R2ab94c1bd1144d95" /><Relationship Type="http://schemas.openxmlformats.org/officeDocument/2006/relationships/slide" Target="/ppt/slides/slide3.xml" Id="R6a5a794aa724418e" /><Relationship Type="http://schemas.openxmlformats.org/officeDocument/2006/relationships/slide" Target="/ppt/slides/slide4.xml" Id="Rdfe03c3a2974477c" /><Relationship Type="http://schemas.openxmlformats.org/officeDocument/2006/relationships/slide" Target="/ppt/slides/slide5.xml" Id="R2fa9cdf44db341ca" /><Relationship Type="http://schemas.openxmlformats.org/officeDocument/2006/relationships/slide" Target="/ppt/slides/slide6.xml" Id="Rd9bd7cd5d0a14947" /><Relationship Type="http://schemas.openxmlformats.org/officeDocument/2006/relationships/slide" Target="/ppt/slides/slide7.xml" Id="R4258b52f904045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ac712c83d345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d756b5caeb4367" /><Relationship Type="http://schemas.openxmlformats.org/officeDocument/2006/relationships/theme" Target="/ppt/slideMasters/theme/theme1.xml" Id="Rc689b6dde4f14b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2d756b5caeb43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98458a511942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1d6c3e19e4a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bda8906a046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6923bbfa744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8e69a02f349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5c85b07204e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e243c1fe624f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ONE O ONE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O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 O ONE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O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O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O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6 093 569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3 560 675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4 193 186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O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VOLLAN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O ONE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Jernbanegata 15, Sentrumsgården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7650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04 27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994 254 391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ONE O ONE AS</a:t>
            </a:r>
          </a:p>
        </p:txBody>
      </p:sp>
    </p:spTree>
  </p:cSld>
  <p:clrMapOvr>
    <a:masterClrMapping xmlns:a="http://schemas.openxmlformats.org/drawingml/2006/main"/>
  </p:clrMapOvr>
</p:sld>
</file>