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a23950162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7f3a2bed44bc8"/>
  </p:sldMasterIdLst>
  <p:sldIdLst>
    <p:sldId xmlns:r="http://schemas.openxmlformats.org/officeDocument/2006/relationships" id="256" r:id="R411e9c805be84b41"/>
    <p:sldId xmlns:r="http://schemas.openxmlformats.org/officeDocument/2006/relationships" id="257" r:id="R6d63e19c3c754677"/>
    <p:sldId xmlns:r="http://schemas.openxmlformats.org/officeDocument/2006/relationships" id="258" r:id="R8d249f3f16eb40c8"/>
    <p:sldId xmlns:r="http://schemas.openxmlformats.org/officeDocument/2006/relationships" id="259" r:id="R0700730aaa644a67"/>
    <p:sldId xmlns:r="http://schemas.openxmlformats.org/officeDocument/2006/relationships" id="260" r:id="R1f1040c401d14109"/>
    <p:sldId xmlns:r="http://schemas.openxmlformats.org/officeDocument/2006/relationships" id="261" r:id="R47665bdb3bc2444a"/>
    <p:sldId xmlns:r="http://schemas.openxmlformats.org/officeDocument/2006/relationships" id="262" r:id="R25a676402c3a4d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7f3a2bed44bc8" /><Relationship Type="http://schemas.openxmlformats.org/officeDocument/2006/relationships/slide" Target="/ppt/slides/slide1.xml" Id="R411e9c805be84b41" /><Relationship Type="http://schemas.openxmlformats.org/officeDocument/2006/relationships/slide" Target="/ppt/slides/slide2.xml" Id="R6d63e19c3c754677" /><Relationship Type="http://schemas.openxmlformats.org/officeDocument/2006/relationships/slide" Target="/ppt/slides/slide3.xml" Id="R8d249f3f16eb40c8" /><Relationship Type="http://schemas.openxmlformats.org/officeDocument/2006/relationships/slide" Target="/ppt/slides/slide4.xml" Id="R0700730aaa644a67" /><Relationship Type="http://schemas.openxmlformats.org/officeDocument/2006/relationships/slide" Target="/ppt/slides/slide5.xml" Id="R1f1040c401d14109" /><Relationship Type="http://schemas.openxmlformats.org/officeDocument/2006/relationships/slide" Target="/ppt/slides/slide6.xml" Id="R47665bdb3bc2444a" /><Relationship Type="http://schemas.openxmlformats.org/officeDocument/2006/relationships/slide" Target="/ppt/slides/slide7.xml" Id="R25a676402c3a4d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1a66edbd843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a814e64ac4940" /><Relationship Type="http://schemas.openxmlformats.org/officeDocument/2006/relationships/theme" Target="/ppt/slideMasters/theme/theme1.xml" Id="Rb21cd188c5154d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a814e64ac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db1a3b8f8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af220428b47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0b8f7b06a4b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e69cb719a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88e05af1b47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a7e304c3842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b7ebd121b40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SRP HOLDING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5 797 558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25 607 420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RUNE PETTERSEN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PETTERSEN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EMIL PETTERSEN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Smørstad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sten@op-elektro.no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994 264 346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SRP HOLDING AS</a:t>
            </a:r>
          </a:p>
        </p:txBody>
      </p:sp>
    </p:spTree>
  </p:cSld>
  <p:clrMapOvr>
    <a:masterClrMapping xmlns:a="http://schemas.openxmlformats.org/drawingml/2006/main"/>
  </p:clrMapOvr>
</p:sld>
</file>