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c7f7c4df4b47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dbc720958442cd"/>
  </p:sldMasterIdLst>
  <p:sldIdLst>
    <p:sldId xmlns:r="http://schemas.openxmlformats.org/officeDocument/2006/relationships" id="256" r:id="Rd624646fc7de47cc"/>
    <p:sldId xmlns:r="http://schemas.openxmlformats.org/officeDocument/2006/relationships" id="257" r:id="R9cfa53fca68f4540"/>
    <p:sldId xmlns:r="http://schemas.openxmlformats.org/officeDocument/2006/relationships" id="258" r:id="R4c5a7859bc76479e"/>
    <p:sldId xmlns:r="http://schemas.openxmlformats.org/officeDocument/2006/relationships" id="259" r:id="R3f94dc3c5ea64195"/>
    <p:sldId xmlns:r="http://schemas.openxmlformats.org/officeDocument/2006/relationships" id="260" r:id="R1f4ac9b867a743b8"/>
    <p:sldId xmlns:r="http://schemas.openxmlformats.org/officeDocument/2006/relationships" id="261" r:id="Ree81d1f1ad5b4756"/>
    <p:sldId xmlns:r="http://schemas.openxmlformats.org/officeDocument/2006/relationships" id="262" r:id="Rcda1a9ff82c041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bc720958442cd" /><Relationship Type="http://schemas.openxmlformats.org/officeDocument/2006/relationships/slide" Target="/ppt/slides/slide1.xml" Id="Rd624646fc7de47cc" /><Relationship Type="http://schemas.openxmlformats.org/officeDocument/2006/relationships/slide" Target="/ppt/slides/slide2.xml" Id="R9cfa53fca68f4540" /><Relationship Type="http://schemas.openxmlformats.org/officeDocument/2006/relationships/slide" Target="/ppt/slides/slide3.xml" Id="R4c5a7859bc76479e" /><Relationship Type="http://schemas.openxmlformats.org/officeDocument/2006/relationships/slide" Target="/ppt/slides/slide4.xml" Id="R3f94dc3c5ea64195" /><Relationship Type="http://schemas.openxmlformats.org/officeDocument/2006/relationships/slide" Target="/ppt/slides/slide5.xml" Id="R1f4ac9b867a743b8" /><Relationship Type="http://schemas.openxmlformats.org/officeDocument/2006/relationships/slide" Target="/ppt/slides/slide6.xml" Id="Ree81d1f1ad5b4756" /><Relationship Type="http://schemas.openxmlformats.org/officeDocument/2006/relationships/slide" Target="/ppt/slides/slide7.xml" Id="Rcda1a9ff82c041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d75a7c09f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882b8ae3e4973" /><Relationship Type="http://schemas.openxmlformats.org/officeDocument/2006/relationships/theme" Target="/ppt/slideMasters/theme/theme1.xml" Id="R5a4e56d6bd224d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f882b8ae3e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14782486849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e0531ef2b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17ca868f445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58c93ff4a4f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6c6b90fe74f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a4dd3e4a148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320b5ec174b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MATHISEN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PETTER MATHISEN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BACK MATHISEN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BACK MATHISEN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LISE MATHISEN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Aukrusts vei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jpm@hrmgroup.no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994 266 780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MATHISEN CONSULTING AS</a:t>
            </a:r>
          </a:p>
        </p:txBody>
      </p:sp>
    </p:spTree>
  </p:cSld>
  <p:clrMapOvr>
    <a:masterClrMapping xmlns:a="http://schemas.openxmlformats.org/drawingml/2006/main"/>
  </p:clrMapOvr>
</p:sld>
</file>