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a74f1b24c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fa01fed3942f3"/>
  </p:sldMasterIdLst>
  <p:sldIdLst>
    <p:sldId xmlns:r="http://schemas.openxmlformats.org/officeDocument/2006/relationships" id="256" r:id="R3a13e7026ed04526"/>
    <p:sldId xmlns:r="http://schemas.openxmlformats.org/officeDocument/2006/relationships" id="257" r:id="Rc4c68823401b4e90"/>
    <p:sldId xmlns:r="http://schemas.openxmlformats.org/officeDocument/2006/relationships" id="258" r:id="R47e1bafb51654d6c"/>
    <p:sldId xmlns:r="http://schemas.openxmlformats.org/officeDocument/2006/relationships" id="259" r:id="Rb7f65850c27946d2"/>
    <p:sldId xmlns:r="http://schemas.openxmlformats.org/officeDocument/2006/relationships" id="260" r:id="R6c1ffc16e3f04175"/>
    <p:sldId xmlns:r="http://schemas.openxmlformats.org/officeDocument/2006/relationships" id="261" r:id="Re3280f8c8a774259"/>
    <p:sldId xmlns:r="http://schemas.openxmlformats.org/officeDocument/2006/relationships" id="262" r:id="Readeba0d0c42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fa01fed3942f3" /><Relationship Type="http://schemas.openxmlformats.org/officeDocument/2006/relationships/slide" Target="/ppt/slides/slide1.xml" Id="R3a13e7026ed04526" /><Relationship Type="http://schemas.openxmlformats.org/officeDocument/2006/relationships/slide" Target="/ppt/slides/slide2.xml" Id="Rc4c68823401b4e90" /><Relationship Type="http://schemas.openxmlformats.org/officeDocument/2006/relationships/slide" Target="/ppt/slides/slide3.xml" Id="R47e1bafb51654d6c" /><Relationship Type="http://schemas.openxmlformats.org/officeDocument/2006/relationships/slide" Target="/ppt/slides/slide4.xml" Id="Rb7f65850c27946d2" /><Relationship Type="http://schemas.openxmlformats.org/officeDocument/2006/relationships/slide" Target="/ppt/slides/slide5.xml" Id="R6c1ffc16e3f04175" /><Relationship Type="http://schemas.openxmlformats.org/officeDocument/2006/relationships/slide" Target="/ppt/slides/slide6.xml" Id="Re3280f8c8a774259" /><Relationship Type="http://schemas.openxmlformats.org/officeDocument/2006/relationships/slide" Target="/ppt/slides/slide7.xml" Id="Readeba0d0c42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f33a4c11b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dee1be1b4c77" /><Relationship Type="http://schemas.openxmlformats.org/officeDocument/2006/relationships/theme" Target="/ppt/slideMasters/theme/theme1.xml" Id="R23aa852d82a6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2dee1be1b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e42a55a6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672dee17e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b3ec15cf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3e345deb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999c2445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e7ccf2c9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be542737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 SYSTEMER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SYSTEMER EIENDOM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JON ARILD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FRIESTAD RUNE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VAGLE JOAKIM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BERENTSEN ARILD OMDAL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ENDRE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13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994 271 873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EIENDOM AS</a:t>
            </a:r>
          </a:p>
        </p:txBody>
      </p:sp>
    </p:spTree>
  </p:cSld>
  <p:clrMapOvr>
    <a:masterClrMapping xmlns:a="http://schemas.openxmlformats.org/drawingml/2006/main"/>
  </p:clrMapOvr>
</p:sld>
</file>