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2d86d5075247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1b8fcb75bc4f89"/>
  </p:sldMasterIdLst>
  <p:sldIdLst>
    <p:sldId xmlns:r="http://schemas.openxmlformats.org/officeDocument/2006/relationships" id="256" r:id="R2799bd378b9c44ad"/>
    <p:sldId xmlns:r="http://schemas.openxmlformats.org/officeDocument/2006/relationships" id="257" r:id="R1cdfd7baf12f438c"/>
    <p:sldId xmlns:r="http://schemas.openxmlformats.org/officeDocument/2006/relationships" id="258" r:id="R5d5f61907fee43f5"/>
    <p:sldId xmlns:r="http://schemas.openxmlformats.org/officeDocument/2006/relationships" id="259" r:id="R4c5373c0c6e34f38"/>
    <p:sldId xmlns:r="http://schemas.openxmlformats.org/officeDocument/2006/relationships" id="260" r:id="Rb81c3624a8d945a6"/>
    <p:sldId xmlns:r="http://schemas.openxmlformats.org/officeDocument/2006/relationships" id="261" r:id="R4f572252caaa4961"/>
    <p:sldId xmlns:r="http://schemas.openxmlformats.org/officeDocument/2006/relationships" id="262" r:id="R7f05fb43165742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1b8fcb75bc4f89" /><Relationship Type="http://schemas.openxmlformats.org/officeDocument/2006/relationships/slide" Target="/ppt/slides/slide1.xml" Id="R2799bd378b9c44ad" /><Relationship Type="http://schemas.openxmlformats.org/officeDocument/2006/relationships/slide" Target="/ppt/slides/slide2.xml" Id="R1cdfd7baf12f438c" /><Relationship Type="http://schemas.openxmlformats.org/officeDocument/2006/relationships/slide" Target="/ppt/slides/slide3.xml" Id="R5d5f61907fee43f5" /><Relationship Type="http://schemas.openxmlformats.org/officeDocument/2006/relationships/slide" Target="/ppt/slides/slide4.xml" Id="R4c5373c0c6e34f38" /><Relationship Type="http://schemas.openxmlformats.org/officeDocument/2006/relationships/slide" Target="/ppt/slides/slide5.xml" Id="Rb81c3624a8d945a6" /><Relationship Type="http://schemas.openxmlformats.org/officeDocument/2006/relationships/slide" Target="/ppt/slides/slide6.xml" Id="R4f572252caaa4961" /><Relationship Type="http://schemas.openxmlformats.org/officeDocument/2006/relationships/slide" Target="/ppt/slides/slide7.xml" Id="R7f05fb43165742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508aa20d544d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780f7a494e4c93" /><Relationship Type="http://schemas.openxmlformats.org/officeDocument/2006/relationships/theme" Target="/ppt/slideMasters/theme/theme1.xml" Id="R1c7d9a02b66f49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780f7a494e4c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ef7bb35ad34c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5edee5c4974b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8509c90bf443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592ab3289c40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d82cca65164a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dc563e129d4e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4f866c872340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ELDEN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ELDEN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ELDEN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ELDEN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ELDEN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ELDEN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−115 104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2 442 252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6 616 381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6 707 165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ELDEN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ELDEN STEINAR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ELDEN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Langmyrgrenda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994 290 169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ELDEN HOLDING AS</a:t>
            </a:r>
          </a:p>
        </p:txBody>
      </p:sp>
    </p:spTree>
  </p:cSld>
  <p:clrMapOvr>
    <a:masterClrMapping xmlns:a="http://schemas.openxmlformats.org/drawingml/2006/main"/>
  </p:clrMapOvr>
</p:sld>
</file>