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071657b85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439925e9c412f"/>
  </p:sldMasterIdLst>
  <p:sldIdLst>
    <p:sldId xmlns:r="http://schemas.openxmlformats.org/officeDocument/2006/relationships" id="256" r:id="R8a8376dd70534a6e"/>
    <p:sldId xmlns:r="http://schemas.openxmlformats.org/officeDocument/2006/relationships" id="257" r:id="R2b05a68a40f34d7c"/>
    <p:sldId xmlns:r="http://schemas.openxmlformats.org/officeDocument/2006/relationships" id="258" r:id="R5a5c08180d07416c"/>
    <p:sldId xmlns:r="http://schemas.openxmlformats.org/officeDocument/2006/relationships" id="259" r:id="R9cd7a6d5ce9a4400"/>
    <p:sldId xmlns:r="http://schemas.openxmlformats.org/officeDocument/2006/relationships" id="260" r:id="R1d7742dd0c014cc3"/>
    <p:sldId xmlns:r="http://schemas.openxmlformats.org/officeDocument/2006/relationships" id="261" r:id="Reed7666eab1e4235"/>
    <p:sldId xmlns:r="http://schemas.openxmlformats.org/officeDocument/2006/relationships" id="262" r:id="R7d8aa59ba166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439925e9c412f" /><Relationship Type="http://schemas.openxmlformats.org/officeDocument/2006/relationships/slide" Target="/ppt/slides/slide1.xml" Id="R8a8376dd70534a6e" /><Relationship Type="http://schemas.openxmlformats.org/officeDocument/2006/relationships/slide" Target="/ppt/slides/slide2.xml" Id="R2b05a68a40f34d7c" /><Relationship Type="http://schemas.openxmlformats.org/officeDocument/2006/relationships/slide" Target="/ppt/slides/slide3.xml" Id="R5a5c08180d07416c" /><Relationship Type="http://schemas.openxmlformats.org/officeDocument/2006/relationships/slide" Target="/ppt/slides/slide4.xml" Id="R9cd7a6d5ce9a4400" /><Relationship Type="http://schemas.openxmlformats.org/officeDocument/2006/relationships/slide" Target="/ppt/slides/slide5.xml" Id="R1d7742dd0c014cc3" /><Relationship Type="http://schemas.openxmlformats.org/officeDocument/2006/relationships/slide" Target="/ppt/slides/slide6.xml" Id="Reed7666eab1e4235" /><Relationship Type="http://schemas.openxmlformats.org/officeDocument/2006/relationships/slide" Target="/ppt/slides/slide7.xml" Id="R7d8aa59ba166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559126502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46c2416b4cc1" /><Relationship Type="http://schemas.openxmlformats.org/officeDocument/2006/relationships/theme" Target="/ppt/slideMasters/theme/theme1.xml" Id="Rf88730512e624f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4a46c2416b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83301e34b45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141deba14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eb818bc03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16d92f8a5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3be959c2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24b6e7d9c48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d24f6e75d48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11 112 773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ELDEN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994 290 207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ELDEN AS</a:t>
            </a:r>
          </a:p>
        </p:txBody>
      </p:sp>
    </p:spTree>
  </p:cSld>
  <p:clrMapOvr>
    <a:masterClrMapping xmlns:a="http://schemas.openxmlformats.org/drawingml/2006/main"/>
  </p:clrMapOvr>
</p:sld>
</file>