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53e8b86bea40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4e0a4c80374beb"/>
  </p:sldMasterIdLst>
  <p:sldIdLst>
    <p:sldId xmlns:r="http://schemas.openxmlformats.org/officeDocument/2006/relationships" id="256" r:id="R7341867deae84801"/>
    <p:sldId xmlns:r="http://schemas.openxmlformats.org/officeDocument/2006/relationships" id="257" r:id="R7989beacddfe4748"/>
    <p:sldId xmlns:r="http://schemas.openxmlformats.org/officeDocument/2006/relationships" id="258" r:id="R989a6b8afa4847e3"/>
    <p:sldId xmlns:r="http://schemas.openxmlformats.org/officeDocument/2006/relationships" id="259" r:id="R792e8c1d5f3f4d04"/>
    <p:sldId xmlns:r="http://schemas.openxmlformats.org/officeDocument/2006/relationships" id="260" r:id="R3552631bf3674290"/>
    <p:sldId xmlns:r="http://schemas.openxmlformats.org/officeDocument/2006/relationships" id="261" r:id="R2212684616aa478a"/>
    <p:sldId xmlns:r="http://schemas.openxmlformats.org/officeDocument/2006/relationships" id="262" r:id="R0307f471425e4d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4e0a4c80374beb" /><Relationship Type="http://schemas.openxmlformats.org/officeDocument/2006/relationships/slide" Target="/ppt/slides/slide1.xml" Id="R7341867deae84801" /><Relationship Type="http://schemas.openxmlformats.org/officeDocument/2006/relationships/slide" Target="/ppt/slides/slide2.xml" Id="R7989beacddfe4748" /><Relationship Type="http://schemas.openxmlformats.org/officeDocument/2006/relationships/slide" Target="/ppt/slides/slide3.xml" Id="R989a6b8afa4847e3" /><Relationship Type="http://schemas.openxmlformats.org/officeDocument/2006/relationships/slide" Target="/ppt/slides/slide4.xml" Id="R792e8c1d5f3f4d04" /><Relationship Type="http://schemas.openxmlformats.org/officeDocument/2006/relationships/slide" Target="/ppt/slides/slide5.xml" Id="R3552631bf3674290" /><Relationship Type="http://schemas.openxmlformats.org/officeDocument/2006/relationships/slide" Target="/ppt/slides/slide6.xml" Id="R2212684616aa478a" /><Relationship Type="http://schemas.openxmlformats.org/officeDocument/2006/relationships/slide" Target="/ppt/slides/slide7.xml" Id="R0307f471425e4d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5582e3430246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e11c07f4d40c9" /><Relationship Type="http://schemas.openxmlformats.org/officeDocument/2006/relationships/theme" Target="/ppt/slideMasters/theme/theme1.xml" Id="Rc7ee7b99feb143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fe11c07f4d40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745aa85ef42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850e4522742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355a282b04e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16c0c4ca94e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bae42854841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c8d67e59044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4cc5bcb334e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SERVICE OG VEDLIKEHOLD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SERVICE OG VEDLIKEHOLD AS ble etablert [år] og holder til i Biristrand.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17 540 681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147 549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−517 870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11 539 786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TRANBERG PER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Biristrandvegen 759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2837 Biristrand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tranberg@biristrand.no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994 297 147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OG VEDLIKEHOLD AS</a:t>
            </a:r>
          </a:p>
        </p:txBody>
      </p:sp>
    </p:spTree>
  </p:cSld>
  <p:clrMapOvr>
    <a:masterClrMapping xmlns:a="http://schemas.openxmlformats.org/drawingml/2006/main"/>
  </p:clrMapOvr>
</p:sld>
</file>