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7b6e08d2c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59193855d4458"/>
  </p:sldMasterIdLst>
  <p:sldIdLst>
    <p:sldId xmlns:r="http://schemas.openxmlformats.org/officeDocument/2006/relationships" id="256" r:id="Re2bcaf6352994230"/>
    <p:sldId xmlns:r="http://schemas.openxmlformats.org/officeDocument/2006/relationships" id="257" r:id="R2418a7c9382b4fbf"/>
    <p:sldId xmlns:r="http://schemas.openxmlformats.org/officeDocument/2006/relationships" id="258" r:id="R20768241f17d47e8"/>
    <p:sldId xmlns:r="http://schemas.openxmlformats.org/officeDocument/2006/relationships" id="259" r:id="Rf2bf992c836f438b"/>
    <p:sldId xmlns:r="http://schemas.openxmlformats.org/officeDocument/2006/relationships" id="260" r:id="Rb139d2c0d0304b01"/>
    <p:sldId xmlns:r="http://schemas.openxmlformats.org/officeDocument/2006/relationships" id="261" r:id="R1b408bd1c946457e"/>
    <p:sldId xmlns:r="http://schemas.openxmlformats.org/officeDocument/2006/relationships" id="262" r:id="Rcb8a5fa7d6d9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59193855d4458" /><Relationship Type="http://schemas.openxmlformats.org/officeDocument/2006/relationships/slide" Target="/ppt/slides/slide1.xml" Id="Re2bcaf6352994230" /><Relationship Type="http://schemas.openxmlformats.org/officeDocument/2006/relationships/slide" Target="/ppt/slides/slide2.xml" Id="R2418a7c9382b4fbf" /><Relationship Type="http://schemas.openxmlformats.org/officeDocument/2006/relationships/slide" Target="/ppt/slides/slide3.xml" Id="R20768241f17d47e8" /><Relationship Type="http://schemas.openxmlformats.org/officeDocument/2006/relationships/slide" Target="/ppt/slides/slide4.xml" Id="Rf2bf992c836f438b" /><Relationship Type="http://schemas.openxmlformats.org/officeDocument/2006/relationships/slide" Target="/ppt/slides/slide5.xml" Id="Rb139d2c0d0304b01" /><Relationship Type="http://schemas.openxmlformats.org/officeDocument/2006/relationships/slide" Target="/ppt/slides/slide6.xml" Id="R1b408bd1c946457e" /><Relationship Type="http://schemas.openxmlformats.org/officeDocument/2006/relationships/slide" Target="/ppt/slides/slide7.xml" Id="Rcb8a5fa7d6d9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a002a351a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d872347c42d3" /><Relationship Type="http://schemas.openxmlformats.org/officeDocument/2006/relationships/theme" Target="/ppt/slideMasters/theme/theme1.xml" Id="Rfd875c6a98ae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4d872347c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e6427bc4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fbd1a3f1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f74bc811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749cb617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9e72122d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3be18efd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400edda1a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DYBDAHL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2 536 377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DYBDAHL KJELL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Industriområde Grav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kjell.dybdahl@c2i.net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994 297 171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AS</a:t>
            </a:r>
          </a:p>
        </p:txBody>
      </p:sp>
    </p:spTree>
  </p:cSld>
  <p:clrMapOvr>
    <a:masterClrMapping xmlns:a="http://schemas.openxmlformats.org/drawingml/2006/main"/>
  </p:clrMapOvr>
</p:sld>
</file>