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0fbd50af9d48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ad0abf0b214a67"/>
  </p:sldMasterIdLst>
  <p:sldIdLst>
    <p:sldId xmlns:r="http://schemas.openxmlformats.org/officeDocument/2006/relationships" id="256" r:id="R08830aac8aa1499e"/>
    <p:sldId xmlns:r="http://schemas.openxmlformats.org/officeDocument/2006/relationships" id="257" r:id="R1ea0d58b53014676"/>
    <p:sldId xmlns:r="http://schemas.openxmlformats.org/officeDocument/2006/relationships" id="258" r:id="Rc8dd8d9ef94245c6"/>
    <p:sldId xmlns:r="http://schemas.openxmlformats.org/officeDocument/2006/relationships" id="259" r:id="Rf8d914e6b8d54fd8"/>
    <p:sldId xmlns:r="http://schemas.openxmlformats.org/officeDocument/2006/relationships" id="260" r:id="Rf7991951090d4948"/>
    <p:sldId xmlns:r="http://schemas.openxmlformats.org/officeDocument/2006/relationships" id="261" r:id="R5c7725356cc243ee"/>
    <p:sldId xmlns:r="http://schemas.openxmlformats.org/officeDocument/2006/relationships" id="262" r:id="Rfa6957b23dd14f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d0abf0b214a67" /><Relationship Type="http://schemas.openxmlformats.org/officeDocument/2006/relationships/slide" Target="/ppt/slides/slide1.xml" Id="R08830aac8aa1499e" /><Relationship Type="http://schemas.openxmlformats.org/officeDocument/2006/relationships/slide" Target="/ppt/slides/slide2.xml" Id="R1ea0d58b53014676" /><Relationship Type="http://schemas.openxmlformats.org/officeDocument/2006/relationships/slide" Target="/ppt/slides/slide3.xml" Id="Rc8dd8d9ef94245c6" /><Relationship Type="http://schemas.openxmlformats.org/officeDocument/2006/relationships/slide" Target="/ppt/slides/slide4.xml" Id="Rf8d914e6b8d54fd8" /><Relationship Type="http://schemas.openxmlformats.org/officeDocument/2006/relationships/slide" Target="/ppt/slides/slide5.xml" Id="Rf7991951090d4948" /><Relationship Type="http://schemas.openxmlformats.org/officeDocument/2006/relationships/slide" Target="/ppt/slides/slide6.xml" Id="R5c7725356cc243ee" /><Relationship Type="http://schemas.openxmlformats.org/officeDocument/2006/relationships/slide" Target="/ppt/slides/slide7.xml" Id="Rfa6957b23dd14f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bc0f1feed747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2cea6d7e24dcb" /><Relationship Type="http://schemas.openxmlformats.org/officeDocument/2006/relationships/theme" Target="/ppt/slideMasters/theme/theme1.xml" Id="Rd98b3eb372c148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52cea6d7e24d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b755f08b842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a29b076014d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e8f10bfdd42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cf402efb84f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ac5e07a484c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0ac68d1a142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be05f4efe41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TOGI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1 543 644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2 112 803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4 120 952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MAURSET HEIDI IREN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TØNNESSEN INGER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TØNNESSEN TROND ARVE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ØSTHUS FRANK JØRGEN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994 297 236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TOGI INVEST AS</a:t>
            </a:r>
          </a:p>
        </p:txBody>
      </p:sp>
    </p:spTree>
  </p:cSld>
  <p:clrMapOvr>
    <a:masterClrMapping xmlns:a="http://schemas.openxmlformats.org/drawingml/2006/main"/>
  </p:clrMapOvr>
</p:sld>
</file>