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7d8190dc174c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c7db56b7f8446b"/>
  </p:sldMasterIdLst>
  <p:sldIdLst>
    <p:sldId xmlns:r="http://schemas.openxmlformats.org/officeDocument/2006/relationships" id="256" r:id="R3e735d1ca81e4bd3"/>
    <p:sldId xmlns:r="http://schemas.openxmlformats.org/officeDocument/2006/relationships" id="257" r:id="Rd1ae3e5777e34327"/>
    <p:sldId xmlns:r="http://schemas.openxmlformats.org/officeDocument/2006/relationships" id="258" r:id="R62ef08fac43e439c"/>
    <p:sldId xmlns:r="http://schemas.openxmlformats.org/officeDocument/2006/relationships" id="259" r:id="R1c0fea891c474ade"/>
    <p:sldId xmlns:r="http://schemas.openxmlformats.org/officeDocument/2006/relationships" id="260" r:id="R25d4014a4fe0460b"/>
    <p:sldId xmlns:r="http://schemas.openxmlformats.org/officeDocument/2006/relationships" id="261" r:id="Rdea6829eb1ee4235"/>
    <p:sldId xmlns:r="http://schemas.openxmlformats.org/officeDocument/2006/relationships" id="262" r:id="R940761c773af49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c7db56b7f8446b" /><Relationship Type="http://schemas.openxmlformats.org/officeDocument/2006/relationships/slide" Target="/ppt/slides/slide1.xml" Id="R3e735d1ca81e4bd3" /><Relationship Type="http://schemas.openxmlformats.org/officeDocument/2006/relationships/slide" Target="/ppt/slides/slide2.xml" Id="Rd1ae3e5777e34327" /><Relationship Type="http://schemas.openxmlformats.org/officeDocument/2006/relationships/slide" Target="/ppt/slides/slide3.xml" Id="R62ef08fac43e439c" /><Relationship Type="http://schemas.openxmlformats.org/officeDocument/2006/relationships/slide" Target="/ppt/slides/slide4.xml" Id="R1c0fea891c474ade" /><Relationship Type="http://schemas.openxmlformats.org/officeDocument/2006/relationships/slide" Target="/ppt/slides/slide5.xml" Id="R25d4014a4fe0460b" /><Relationship Type="http://schemas.openxmlformats.org/officeDocument/2006/relationships/slide" Target="/ppt/slides/slide6.xml" Id="Rdea6829eb1ee4235" /><Relationship Type="http://schemas.openxmlformats.org/officeDocument/2006/relationships/slide" Target="/ppt/slides/slide7.xml" Id="R940761c773af49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ae4a907fd47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3a5fa9eb0410d" /><Relationship Type="http://schemas.openxmlformats.org/officeDocument/2006/relationships/theme" Target="/ppt/slideMasters/theme/theme1.xml" Id="Rb139303090c141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53a5fa9eb041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d6c16198d4a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3182314004b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d4efc568541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f40ba98ae41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0d63195eb45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7ae39818145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f8fda928546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REGNSKAPSPIKENE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REGNSKAPSPIKENE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REGNSKAPSPIKENE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REGNSKAPSPIKENE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REGNSKAPSPIKENE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REGNSKAPSPIKENE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4 554 857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1 139 110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992 780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1 928 354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REGNSKAPSPIKENE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BRINCH HELLE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RIWIMATO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REGNSKAPSPIKENE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Tveterveien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12 60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post@regnskapspikene.no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www.regnskapspikene.no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994 300 431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REGNSKAPSPIKENE AS</a:t>
            </a:r>
          </a:p>
        </p:txBody>
      </p:sp>
    </p:spTree>
  </p:cSld>
  <p:clrMapOvr>
    <a:masterClrMapping xmlns:a="http://schemas.openxmlformats.org/drawingml/2006/main"/>
  </p:clrMapOvr>
</p:sld>
</file>