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0042ab43b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265297a5642f9"/>
  </p:sldMasterIdLst>
  <p:sldIdLst>
    <p:sldId xmlns:r="http://schemas.openxmlformats.org/officeDocument/2006/relationships" id="256" r:id="R8879011f365a4311"/>
    <p:sldId xmlns:r="http://schemas.openxmlformats.org/officeDocument/2006/relationships" id="257" r:id="Re4ec58d612bd4a85"/>
    <p:sldId xmlns:r="http://schemas.openxmlformats.org/officeDocument/2006/relationships" id="258" r:id="R203d718dfac74f8b"/>
    <p:sldId xmlns:r="http://schemas.openxmlformats.org/officeDocument/2006/relationships" id="259" r:id="Rdec0c81b9e3146f9"/>
    <p:sldId xmlns:r="http://schemas.openxmlformats.org/officeDocument/2006/relationships" id="260" r:id="R444b3b637a094692"/>
    <p:sldId xmlns:r="http://schemas.openxmlformats.org/officeDocument/2006/relationships" id="261" r:id="R66f999d8b1584eda"/>
    <p:sldId xmlns:r="http://schemas.openxmlformats.org/officeDocument/2006/relationships" id="262" r:id="R8f450e75fb5f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265297a5642f9" /><Relationship Type="http://schemas.openxmlformats.org/officeDocument/2006/relationships/slide" Target="/ppt/slides/slide1.xml" Id="R8879011f365a4311" /><Relationship Type="http://schemas.openxmlformats.org/officeDocument/2006/relationships/slide" Target="/ppt/slides/slide2.xml" Id="Re4ec58d612bd4a85" /><Relationship Type="http://schemas.openxmlformats.org/officeDocument/2006/relationships/slide" Target="/ppt/slides/slide3.xml" Id="R203d718dfac74f8b" /><Relationship Type="http://schemas.openxmlformats.org/officeDocument/2006/relationships/slide" Target="/ppt/slides/slide4.xml" Id="Rdec0c81b9e3146f9" /><Relationship Type="http://schemas.openxmlformats.org/officeDocument/2006/relationships/slide" Target="/ppt/slides/slide5.xml" Id="R444b3b637a094692" /><Relationship Type="http://schemas.openxmlformats.org/officeDocument/2006/relationships/slide" Target="/ppt/slides/slide6.xml" Id="R66f999d8b1584eda" /><Relationship Type="http://schemas.openxmlformats.org/officeDocument/2006/relationships/slide" Target="/ppt/slides/slide7.xml" Id="R8f450e75fb5f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05a3a9838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84a6a0ec47d5" /><Relationship Type="http://schemas.openxmlformats.org/officeDocument/2006/relationships/theme" Target="/ppt/slideMasters/theme/theme1.xml" Id="Rb176690b5aab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a84a6a0ec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8c56d4f68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3cca2f3143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6fe20b2b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d4852f37d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01395091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c73fb3c5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91110304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BETONGENTREPRENØR ARNE-OLAV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BETONGENTREPRENØR ARNE-OLAV TVEIT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−1 713 451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ARNE OLAV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TISJØ KARI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1260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betongentreprenor@kebas.no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994 307 622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