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ceff294d2b43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596988e096414d"/>
  </p:sldMasterIdLst>
  <p:sldIdLst>
    <p:sldId xmlns:r="http://schemas.openxmlformats.org/officeDocument/2006/relationships" id="256" r:id="R414cf027e065471f"/>
    <p:sldId xmlns:r="http://schemas.openxmlformats.org/officeDocument/2006/relationships" id="257" r:id="Racf3c2c8ac0c47c2"/>
    <p:sldId xmlns:r="http://schemas.openxmlformats.org/officeDocument/2006/relationships" id="258" r:id="R5d2f171a49c34a10"/>
    <p:sldId xmlns:r="http://schemas.openxmlformats.org/officeDocument/2006/relationships" id="259" r:id="R49f717659f8e4590"/>
    <p:sldId xmlns:r="http://schemas.openxmlformats.org/officeDocument/2006/relationships" id="260" r:id="Raa28e5efc2d24088"/>
    <p:sldId xmlns:r="http://schemas.openxmlformats.org/officeDocument/2006/relationships" id="261" r:id="R56fcf04459a648bb"/>
    <p:sldId xmlns:r="http://schemas.openxmlformats.org/officeDocument/2006/relationships" id="262" r:id="R220836e4d96345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596988e096414d" /><Relationship Type="http://schemas.openxmlformats.org/officeDocument/2006/relationships/slide" Target="/ppt/slides/slide1.xml" Id="R414cf027e065471f" /><Relationship Type="http://schemas.openxmlformats.org/officeDocument/2006/relationships/slide" Target="/ppt/slides/slide2.xml" Id="Racf3c2c8ac0c47c2" /><Relationship Type="http://schemas.openxmlformats.org/officeDocument/2006/relationships/slide" Target="/ppt/slides/slide3.xml" Id="R5d2f171a49c34a10" /><Relationship Type="http://schemas.openxmlformats.org/officeDocument/2006/relationships/slide" Target="/ppt/slides/slide4.xml" Id="R49f717659f8e4590" /><Relationship Type="http://schemas.openxmlformats.org/officeDocument/2006/relationships/slide" Target="/ppt/slides/slide5.xml" Id="Raa28e5efc2d24088" /><Relationship Type="http://schemas.openxmlformats.org/officeDocument/2006/relationships/slide" Target="/ppt/slides/slide6.xml" Id="R56fcf04459a648bb" /><Relationship Type="http://schemas.openxmlformats.org/officeDocument/2006/relationships/slide" Target="/ppt/slides/slide7.xml" Id="R220836e4d96345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f7bdd3d9a94a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551f0dcb04b40" /><Relationship Type="http://schemas.openxmlformats.org/officeDocument/2006/relationships/theme" Target="/ppt/slideMasters/theme/theme1.xml" Id="R7374cdb2823f4b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1551f0dcb04b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155cb4bce44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f2b36b8454b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f67fdfd2d4a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e22eedc4042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0f0682dec46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e54f277e345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43855575248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K. STORVIK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STORVIK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K. STORVIK HOLDING AS ble etablert [år] og holder til i Eide.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STORVIK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STORVIK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STORVIK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1 329 476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1 413 140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STORVIK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STORVIK KÅRE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STORVIK MONA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STORVIK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6490 Eide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994 311 107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STORVIK HOLDING AS</a:t>
            </a:r>
          </a:p>
        </p:txBody>
      </p:sp>
    </p:spTree>
  </p:cSld>
  <p:clrMapOvr>
    <a:masterClrMapping xmlns:a="http://schemas.openxmlformats.org/drawingml/2006/main"/>
  </p:clrMapOvr>
</p:sld>
</file>