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0e649a02d4b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d40be76984e43"/>
  </p:sldMasterIdLst>
  <p:sldIdLst>
    <p:sldId xmlns:r="http://schemas.openxmlformats.org/officeDocument/2006/relationships" id="256" r:id="Rad782fdbed2a49e5"/>
    <p:sldId xmlns:r="http://schemas.openxmlformats.org/officeDocument/2006/relationships" id="257" r:id="R0a93d349f01a479f"/>
    <p:sldId xmlns:r="http://schemas.openxmlformats.org/officeDocument/2006/relationships" id="258" r:id="R4b3f140f09124763"/>
    <p:sldId xmlns:r="http://schemas.openxmlformats.org/officeDocument/2006/relationships" id="259" r:id="R77f06363f22d4326"/>
    <p:sldId xmlns:r="http://schemas.openxmlformats.org/officeDocument/2006/relationships" id="260" r:id="R5066176efb0845de"/>
    <p:sldId xmlns:r="http://schemas.openxmlformats.org/officeDocument/2006/relationships" id="261" r:id="R49eeda78dfe54568"/>
    <p:sldId xmlns:r="http://schemas.openxmlformats.org/officeDocument/2006/relationships" id="262" r:id="Rfa4a71e07404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d40be76984e43" /><Relationship Type="http://schemas.openxmlformats.org/officeDocument/2006/relationships/slide" Target="/ppt/slides/slide1.xml" Id="Rad782fdbed2a49e5" /><Relationship Type="http://schemas.openxmlformats.org/officeDocument/2006/relationships/slide" Target="/ppt/slides/slide2.xml" Id="R0a93d349f01a479f" /><Relationship Type="http://schemas.openxmlformats.org/officeDocument/2006/relationships/slide" Target="/ppt/slides/slide3.xml" Id="R4b3f140f09124763" /><Relationship Type="http://schemas.openxmlformats.org/officeDocument/2006/relationships/slide" Target="/ppt/slides/slide4.xml" Id="R77f06363f22d4326" /><Relationship Type="http://schemas.openxmlformats.org/officeDocument/2006/relationships/slide" Target="/ppt/slides/slide5.xml" Id="R5066176efb0845de" /><Relationship Type="http://schemas.openxmlformats.org/officeDocument/2006/relationships/slide" Target="/ppt/slides/slide6.xml" Id="R49eeda78dfe54568" /><Relationship Type="http://schemas.openxmlformats.org/officeDocument/2006/relationships/slide" Target="/ppt/slides/slide7.xml" Id="Rfa4a71e07404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f3c457f8c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91ff71f074a25" /><Relationship Type="http://schemas.openxmlformats.org/officeDocument/2006/relationships/theme" Target="/ppt/slideMasters/theme/theme1.xml" Id="Rbdf62da8c46f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91ff71f07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329e352b04d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75928e7c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98a70e763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28c3d5d9c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e313bce19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45fd4ce00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49532c665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ROCKLOVE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ROCKLOVE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−772 246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−2 271 497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ØRNVALL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7714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stig.ornvall@gmail.com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994 314 416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