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27ec8341a746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dff1007d694d3d"/>
  </p:sldMasterIdLst>
  <p:sldIdLst>
    <p:sldId xmlns:r="http://schemas.openxmlformats.org/officeDocument/2006/relationships" id="256" r:id="Rf61ecf82167e4869"/>
    <p:sldId xmlns:r="http://schemas.openxmlformats.org/officeDocument/2006/relationships" id="257" r:id="R991274da10794e15"/>
    <p:sldId xmlns:r="http://schemas.openxmlformats.org/officeDocument/2006/relationships" id="258" r:id="R6da0b250f98c4d5e"/>
    <p:sldId xmlns:r="http://schemas.openxmlformats.org/officeDocument/2006/relationships" id="259" r:id="Rf443fe359a5440da"/>
    <p:sldId xmlns:r="http://schemas.openxmlformats.org/officeDocument/2006/relationships" id="260" r:id="R8d8115bc1f254203"/>
    <p:sldId xmlns:r="http://schemas.openxmlformats.org/officeDocument/2006/relationships" id="261" r:id="Rd749474ecc524b53"/>
    <p:sldId xmlns:r="http://schemas.openxmlformats.org/officeDocument/2006/relationships" id="262" r:id="R7f938e5cfb6346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ff1007d694d3d" /><Relationship Type="http://schemas.openxmlformats.org/officeDocument/2006/relationships/slide" Target="/ppt/slides/slide1.xml" Id="Rf61ecf82167e4869" /><Relationship Type="http://schemas.openxmlformats.org/officeDocument/2006/relationships/slide" Target="/ppt/slides/slide2.xml" Id="R991274da10794e15" /><Relationship Type="http://schemas.openxmlformats.org/officeDocument/2006/relationships/slide" Target="/ppt/slides/slide3.xml" Id="R6da0b250f98c4d5e" /><Relationship Type="http://schemas.openxmlformats.org/officeDocument/2006/relationships/slide" Target="/ppt/slides/slide4.xml" Id="Rf443fe359a5440da" /><Relationship Type="http://schemas.openxmlformats.org/officeDocument/2006/relationships/slide" Target="/ppt/slides/slide5.xml" Id="R8d8115bc1f254203" /><Relationship Type="http://schemas.openxmlformats.org/officeDocument/2006/relationships/slide" Target="/ppt/slides/slide6.xml" Id="Rd749474ecc524b53" /><Relationship Type="http://schemas.openxmlformats.org/officeDocument/2006/relationships/slide" Target="/ppt/slides/slide7.xml" Id="R7f938e5cfb6346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a3ffdea8641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b5de368a441eb" /><Relationship Type="http://schemas.openxmlformats.org/officeDocument/2006/relationships/theme" Target="/ppt/slideMasters/theme/theme1.xml" Id="R94984ccb765742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9b5de368a441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0aa5b017e4a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f077abaad4b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d4715da6641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ce855b08e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e9cd7c0dd4e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e1d41936647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b631d314a43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WIGGEN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WIGGEN VVS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2 564 988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−98 759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340 258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WIGGEN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Rittmestervegen 37D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994 347 896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WIGGEN VVS AS</a:t>
            </a:r>
          </a:p>
        </p:txBody>
      </p:sp>
    </p:spTree>
  </p:cSld>
  <p:clrMapOvr>
    <a:masterClrMapping xmlns:a="http://schemas.openxmlformats.org/drawingml/2006/main"/>
  </p:clrMapOvr>
</p:sld>
</file>