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d95f36a0e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f4078c0234b65"/>
  </p:sldMasterIdLst>
  <p:sldIdLst>
    <p:sldId xmlns:r="http://schemas.openxmlformats.org/officeDocument/2006/relationships" id="256" r:id="Rea82b280b9f44ad7"/>
    <p:sldId xmlns:r="http://schemas.openxmlformats.org/officeDocument/2006/relationships" id="257" r:id="Rf7bba405db7c4dce"/>
    <p:sldId xmlns:r="http://schemas.openxmlformats.org/officeDocument/2006/relationships" id="258" r:id="R411a34e689804de7"/>
    <p:sldId xmlns:r="http://schemas.openxmlformats.org/officeDocument/2006/relationships" id="259" r:id="R2e7c7fb86d6c4342"/>
    <p:sldId xmlns:r="http://schemas.openxmlformats.org/officeDocument/2006/relationships" id="260" r:id="R1f6abd3f844b4800"/>
    <p:sldId xmlns:r="http://schemas.openxmlformats.org/officeDocument/2006/relationships" id="261" r:id="R791472af496946b6"/>
    <p:sldId xmlns:r="http://schemas.openxmlformats.org/officeDocument/2006/relationships" id="262" r:id="Rebea587a0b73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f4078c0234b65" /><Relationship Type="http://schemas.openxmlformats.org/officeDocument/2006/relationships/slide" Target="/ppt/slides/slide1.xml" Id="Rea82b280b9f44ad7" /><Relationship Type="http://schemas.openxmlformats.org/officeDocument/2006/relationships/slide" Target="/ppt/slides/slide2.xml" Id="Rf7bba405db7c4dce" /><Relationship Type="http://schemas.openxmlformats.org/officeDocument/2006/relationships/slide" Target="/ppt/slides/slide3.xml" Id="R411a34e689804de7" /><Relationship Type="http://schemas.openxmlformats.org/officeDocument/2006/relationships/slide" Target="/ppt/slides/slide4.xml" Id="R2e7c7fb86d6c4342" /><Relationship Type="http://schemas.openxmlformats.org/officeDocument/2006/relationships/slide" Target="/ppt/slides/slide5.xml" Id="R1f6abd3f844b4800" /><Relationship Type="http://schemas.openxmlformats.org/officeDocument/2006/relationships/slide" Target="/ppt/slides/slide6.xml" Id="R791472af496946b6" /><Relationship Type="http://schemas.openxmlformats.org/officeDocument/2006/relationships/slide" Target="/ppt/slides/slide7.xml" Id="Rebea587a0b73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e6bb8e6bd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7a89ed7b42ec" /><Relationship Type="http://schemas.openxmlformats.org/officeDocument/2006/relationships/theme" Target="/ppt/slideMasters/theme/theme1.xml" Id="Rfd155b3c2224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27a89ed7b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e4aabb18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50506627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4900c4b0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58e62092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29c9c85b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41f1a1d6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29a39ce2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- GRUDE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- GRUDE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11 153 579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11 184 461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GRUDE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Eftelandsveien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12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ergrude@online.no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994 358 812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- GRUDE AS</a:t>
            </a:r>
          </a:p>
        </p:txBody>
      </p:sp>
    </p:spTree>
  </p:cSld>
  <p:clrMapOvr>
    <a:masterClrMapping xmlns:a="http://schemas.openxmlformats.org/drawingml/2006/main"/>
  </p:clrMapOvr>
</p:sld>
</file>