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bbcedfdd9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99556bae14cb0"/>
  </p:sldMasterIdLst>
  <p:sldIdLst>
    <p:sldId xmlns:r="http://schemas.openxmlformats.org/officeDocument/2006/relationships" id="256" r:id="R7f6f8dde67f04e3e"/>
    <p:sldId xmlns:r="http://schemas.openxmlformats.org/officeDocument/2006/relationships" id="257" r:id="R75412c5abb9c4426"/>
    <p:sldId xmlns:r="http://schemas.openxmlformats.org/officeDocument/2006/relationships" id="258" r:id="Rb3d38046135b4997"/>
    <p:sldId xmlns:r="http://schemas.openxmlformats.org/officeDocument/2006/relationships" id="259" r:id="Rd6181e9d0b2c4f54"/>
    <p:sldId xmlns:r="http://schemas.openxmlformats.org/officeDocument/2006/relationships" id="260" r:id="R0931777f1f5f4642"/>
    <p:sldId xmlns:r="http://schemas.openxmlformats.org/officeDocument/2006/relationships" id="261" r:id="R6ac7878cc2144ad5"/>
    <p:sldId xmlns:r="http://schemas.openxmlformats.org/officeDocument/2006/relationships" id="262" r:id="R6aa73f3eb221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99556bae14cb0" /><Relationship Type="http://schemas.openxmlformats.org/officeDocument/2006/relationships/slide" Target="/ppt/slides/slide1.xml" Id="R7f6f8dde67f04e3e" /><Relationship Type="http://schemas.openxmlformats.org/officeDocument/2006/relationships/slide" Target="/ppt/slides/slide2.xml" Id="R75412c5abb9c4426" /><Relationship Type="http://schemas.openxmlformats.org/officeDocument/2006/relationships/slide" Target="/ppt/slides/slide3.xml" Id="Rb3d38046135b4997" /><Relationship Type="http://schemas.openxmlformats.org/officeDocument/2006/relationships/slide" Target="/ppt/slides/slide4.xml" Id="Rd6181e9d0b2c4f54" /><Relationship Type="http://schemas.openxmlformats.org/officeDocument/2006/relationships/slide" Target="/ppt/slides/slide5.xml" Id="R0931777f1f5f4642" /><Relationship Type="http://schemas.openxmlformats.org/officeDocument/2006/relationships/slide" Target="/ppt/slides/slide6.xml" Id="R6ac7878cc2144ad5" /><Relationship Type="http://schemas.openxmlformats.org/officeDocument/2006/relationships/slide" Target="/ppt/slides/slide7.xml" Id="R6aa73f3eb221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0f4623efd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2e3d294449eb" /><Relationship Type="http://schemas.openxmlformats.org/officeDocument/2006/relationships/theme" Target="/ppt/slideMasters/theme/theme1.xml" Id="Rc43975432355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12e3d2944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81d3b3ead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e82c734e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0a97a01c5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831f3d68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0f07391b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194235b7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e3cfcc2be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10 713 983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BECKER HANS-ERIK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Erik Becker, Fyrmesterveien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he_becker@hotmail.com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994 377 132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AS</a:t>
            </a:r>
          </a:p>
        </p:txBody>
      </p:sp>
    </p:spTree>
  </p:cSld>
  <p:clrMapOvr>
    <a:masterClrMapping xmlns:a="http://schemas.openxmlformats.org/drawingml/2006/main"/>
  </p:clrMapOvr>
</p:sld>
</file>