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b2bbc83ba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9d83422b14dee"/>
  </p:sldMasterIdLst>
  <p:sldIdLst>
    <p:sldId xmlns:r="http://schemas.openxmlformats.org/officeDocument/2006/relationships" id="256" r:id="Rb7a88633ef5d4200"/>
    <p:sldId xmlns:r="http://schemas.openxmlformats.org/officeDocument/2006/relationships" id="257" r:id="Re775d7a1261d44d8"/>
    <p:sldId xmlns:r="http://schemas.openxmlformats.org/officeDocument/2006/relationships" id="258" r:id="Redfde4434a2146dd"/>
    <p:sldId xmlns:r="http://schemas.openxmlformats.org/officeDocument/2006/relationships" id="259" r:id="Ra37b521a72734328"/>
    <p:sldId xmlns:r="http://schemas.openxmlformats.org/officeDocument/2006/relationships" id="260" r:id="Rf42f7a7a06154624"/>
    <p:sldId xmlns:r="http://schemas.openxmlformats.org/officeDocument/2006/relationships" id="261" r:id="Re7dd47a2beee4955"/>
    <p:sldId xmlns:r="http://schemas.openxmlformats.org/officeDocument/2006/relationships" id="262" r:id="R40f4a04450fc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9d83422b14dee" /><Relationship Type="http://schemas.openxmlformats.org/officeDocument/2006/relationships/slide" Target="/ppt/slides/slide1.xml" Id="Rb7a88633ef5d4200" /><Relationship Type="http://schemas.openxmlformats.org/officeDocument/2006/relationships/slide" Target="/ppt/slides/slide2.xml" Id="Re775d7a1261d44d8" /><Relationship Type="http://schemas.openxmlformats.org/officeDocument/2006/relationships/slide" Target="/ppt/slides/slide3.xml" Id="Redfde4434a2146dd" /><Relationship Type="http://schemas.openxmlformats.org/officeDocument/2006/relationships/slide" Target="/ppt/slides/slide4.xml" Id="Ra37b521a72734328" /><Relationship Type="http://schemas.openxmlformats.org/officeDocument/2006/relationships/slide" Target="/ppt/slides/slide5.xml" Id="Rf42f7a7a06154624" /><Relationship Type="http://schemas.openxmlformats.org/officeDocument/2006/relationships/slide" Target="/ppt/slides/slide6.xml" Id="Re7dd47a2beee4955" /><Relationship Type="http://schemas.openxmlformats.org/officeDocument/2006/relationships/slide" Target="/ppt/slides/slide7.xml" Id="R40f4a04450fc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0844c2e43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dd9862bf41b8" /><Relationship Type="http://schemas.openxmlformats.org/officeDocument/2006/relationships/theme" Target="/ppt/slideMasters/theme/theme1.xml" Id="R77f7bd8debdd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5dd9862bf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eec86e90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28775252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6fb897a4b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e900a16c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568fad5d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b3ed940b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7c161a2e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3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3 HUS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36 669 610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SKURTVEIT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LAFT &amp; BYGG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HELGE FURNES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SCHROLL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SYSTAD KONSULT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Bellgården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maria@gamle3hus.no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www.gamle3hus.no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994 377 205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3 HUS AS</a:t>
            </a:r>
          </a:p>
        </p:txBody>
      </p:sp>
    </p:spTree>
  </p:cSld>
  <p:clrMapOvr>
    <a:masterClrMapping xmlns:a="http://schemas.openxmlformats.org/drawingml/2006/main"/>
  </p:clrMapOvr>
</p:sld>
</file>