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572d1a23f94c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21428847d9446f"/>
  </p:sldMasterIdLst>
  <p:sldIdLst>
    <p:sldId xmlns:r="http://schemas.openxmlformats.org/officeDocument/2006/relationships" id="256" r:id="R33401bd469ab4813"/>
    <p:sldId xmlns:r="http://schemas.openxmlformats.org/officeDocument/2006/relationships" id="257" r:id="R6be94c86f31040ff"/>
    <p:sldId xmlns:r="http://schemas.openxmlformats.org/officeDocument/2006/relationships" id="258" r:id="Reae6fbc9b36144a6"/>
    <p:sldId xmlns:r="http://schemas.openxmlformats.org/officeDocument/2006/relationships" id="259" r:id="Rf1c3ca26d8c14f06"/>
    <p:sldId xmlns:r="http://schemas.openxmlformats.org/officeDocument/2006/relationships" id="260" r:id="R57305419cbfb4185"/>
    <p:sldId xmlns:r="http://schemas.openxmlformats.org/officeDocument/2006/relationships" id="261" r:id="Ra05e41e682ef4985"/>
    <p:sldId xmlns:r="http://schemas.openxmlformats.org/officeDocument/2006/relationships" id="262" r:id="Rc7f848378ff74d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1428847d9446f" /><Relationship Type="http://schemas.openxmlformats.org/officeDocument/2006/relationships/slide" Target="/ppt/slides/slide1.xml" Id="R33401bd469ab4813" /><Relationship Type="http://schemas.openxmlformats.org/officeDocument/2006/relationships/slide" Target="/ppt/slides/slide2.xml" Id="R6be94c86f31040ff" /><Relationship Type="http://schemas.openxmlformats.org/officeDocument/2006/relationships/slide" Target="/ppt/slides/slide3.xml" Id="Reae6fbc9b36144a6" /><Relationship Type="http://schemas.openxmlformats.org/officeDocument/2006/relationships/slide" Target="/ppt/slides/slide4.xml" Id="Rf1c3ca26d8c14f06" /><Relationship Type="http://schemas.openxmlformats.org/officeDocument/2006/relationships/slide" Target="/ppt/slides/slide5.xml" Id="R57305419cbfb4185" /><Relationship Type="http://schemas.openxmlformats.org/officeDocument/2006/relationships/slide" Target="/ppt/slides/slide6.xml" Id="Ra05e41e682ef4985" /><Relationship Type="http://schemas.openxmlformats.org/officeDocument/2006/relationships/slide" Target="/ppt/slides/slide7.xml" Id="Rc7f848378ff74d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d3927bb10343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9b427ff0d4490" /><Relationship Type="http://schemas.openxmlformats.org/officeDocument/2006/relationships/theme" Target="/ppt/slideMasters/theme/theme1.xml" Id="Rbcbd28a6fc8542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e9b427ff0d44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329263aa946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735e23c3b4d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9e78c2b2f46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c17deee5049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377dc98254e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6d5342a914a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163e6be134e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VJ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393 138 391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369 247 650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375 614 207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1 998 540 174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2 226 248 327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OSVI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HENVAR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MATVAR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VARAL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VARJUL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OSVI INVEST AS  –  7,3 %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994 384 651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VJ INVEST AS</a:t>
            </a:r>
          </a:p>
        </p:txBody>
      </p:sp>
    </p:spTree>
  </p:cSld>
  <p:clrMapOvr>
    <a:masterClrMapping xmlns:a="http://schemas.openxmlformats.org/drawingml/2006/main"/>
  </p:clrMapOvr>
</p:sld>
</file>