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e49616a80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d0c2e5c034c47"/>
  </p:sldMasterIdLst>
  <p:sldIdLst>
    <p:sldId xmlns:r="http://schemas.openxmlformats.org/officeDocument/2006/relationships" id="256" r:id="Rff4eea08b5fe4aae"/>
    <p:sldId xmlns:r="http://schemas.openxmlformats.org/officeDocument/2006/relationships" id="257" r:id="Ra8d6e5051590472a"/>
    <p:sldId xmlns:r="http://schemas.openxmlformats.org/officeDocument/2006/relationships" id="258" r:id="Reb77ef0ea07d481e"/>
    <p:sldId xmlns:r="http://schemas.openxmlformats.org/officeDocument/2006/relationships" id="259" r:id="R57632d2277854721"/>
    <p:sldId xmlns:r="http://schemas.openxmlformats.org/officeDocument/2006/relationships" id="260" r:id="R1a06718540c14def"/>
    <p:sldId xmlns:r="http://schemas.openxmlformats.org/officeDocument/2006/relationships" id="261" r:id="R7e7eea40198f4163"/>
    <p:sldId xmlns:r="http://schemas.openxmlformats.org/officeDocument/2006/relationships" id="262" r:id="R85407749187a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d0c2e5c034c47" /><Relationship Type="http://schemas.openxmlformats.org/officeDocument/2006/relationships/slide" Target="/ppt/slides/slide1.xml" Id="Rff4eea08b5fe4aae" /><Relationship Type="http://schemas.openxmlformats.org/officeDocument/2006/relationships/slide" Target="/ppt/slides/slide2.xml" Id="Ra8d6e5051590472a" /><Relationship Type="http://schemas.openxmlformats.org/officeDocument/2006/relationships/slide" Target="/ppt/slides/slide3.xml" Id="Reb77ef0ea07d481e" /><Relationship Type="http://schemas.openxmlformats.org/officeDocument/2006/relationships/slide" Target="/ppt/slides/slide4.xml" Id="R57632d2277854721" /><Relationship Type="http://schemas.openxmlformats.org/officeDocument/2006/relationships/slide" Target="/ppt/slides/slide5.xml" Id="R1a06718540c14def" /><Relationship Type="http://schemas.openxmlformats.org/officeDocument/2006/relationships/slide" Target="/ppt/slides/slide6.xml" Id="R7e7eea40198f4163" /><Relationship Type="http://schemas.openxmlformats.org/officeDocument/2006/relationships/slide" Target="/ppt/slides/slide7.xml" Id="R85407749187a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f267ca11f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f06258fd420f" /><Relationship Type="http://schemas.openxmlformats.org/officeDocument/2006/relationships/theme" Target="/ppt/slideMasters/theme/theme1.xml" Id="Re3d9b6432bf5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2f06258fd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73bc1d0a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163514e7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19285c234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49b98ab3b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c0f371b843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efbfe7dd47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fe4cb71a9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LOOP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LOOP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2 861 571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3 966 499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ØSTMO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Tyslevveien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www.loopventures.no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994 395 807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