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b2bc59b3c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10fc756d8499a"/>
  </p:sldMasterIdLst>
  <p:sldIdLst>
    <p:sldId xmlns:r="http://schemas.openxmlformats.org/officeDocument/2006/relationships" id="256" r:id="R95392ec8f28b42f0"/>
    <p:sldId xmlns:r="http://schemas.openxmlformats.org/officeDocument/2006/relationships" id="257" r:id="R1cd76fe6c1a64f5d"/>
    <p:sldId xmlns:r="http://schemas.openxmlformats.org/officeDocument/2006/relationships" id="258" r:id="Ra67d07ed6dae470a"/>
    <p:sldId xmlns:r="http://schemas.openxmlformats.org/officeDocument/2006/relationships" id="259" r:id="Rb4d5f836e36a44a2"/>
    <p:sldId xmlns:r="http://schemas.openxmlformats.org/officeDocument/2006/relationships" id="260" r:id="R41e3b9bc53564412"/>
    <p:sldId xmlns:r="http://schemas.openxmlformats.org/officeDocument/2006/relationships" id="261" r:id="R5610d6963c7d4be3"/>
    <p:sldId xmlns:r="http://schemas.openxmlformats.org/officeDocument/2006/relationships" id="262" r:id="R6b76ae9e2190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10fc756d8499a" /><Relationship Type="http://schemas.openxmlformats.org/officeDocument/2006/relationships/slide" Target="/ppt/slides/slide1.xml" Id="R95392ec8f28b42f0" /><Relationship Type="http://schemas.openxmlformats.org/officeDocument/2006/relationships/slide" Target="/ppt/slides/slide2.xml" Id="R1cd76fe6c1a64f5d" /><Relationship Type="http://schemas.openxmlformats.org/officeDocument/2006/relationships/slide" Target="/ppt/slides/slide3.xml" Id="Ra67d07ed6dae470a" /><Relationship Type="http://schemas.openxmlformats.org/officeDocument/2006/relationships/slide" Target="/ppt/slides/slide4.xml" Id="Rb4d5f836e36a44a2" /><Relationship Type="http://schemas.openxmlformats.org/officeDocument/2006/relationships/slide" Target="/ppt/slides/slide5.xml" Id="R41e3b9bc53564412" /><Relationship Type="http://schemas.openxmlformats.org/officeDocument/2006/relationships/slide" Target="/ppt/slides/slide6.xml" Id="R5610d6963c7d4be3" /><Relationship Type="http://schemas.openxmlformats.org/officeDocument/2006/relationships/slide" Target="/ppt/slides/slide7.xml" Id="R6b76ae9e2190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378e6ed1c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4905f7594c07" /><Relationship Type="http://schemas.openxmlformats.org/officeDocument/2006/relationships/theme" Target="/ppt/slideMasters/theme/theme1.xml" Id="R337a4b6443af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34905f759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e1660583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acd66c8b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332bd127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9043bd8d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40eaa6b8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7ec8b289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ddd3f219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BOSKA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1 218 332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30 019 939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33 634 756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BOSKA PETTER RIISE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BOSKA HOLDING AS</a:t>
            </a:r>
          </a:p>
        </p:txBody>
      </p:sp>
    </p:spTree>
  </p:cSld>
  <p:clrMapOvr>
    <a:masterClrMapping xmlns:a="http://schemas.openxmlformats.org/drawingml/2006/main"/>
  </p:clrMapOvr>
</p:sld>
</file>