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9bb1ab39b4f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9626dfcaa40a2"/>
  </p:sldMasterIdLst>
  <p:sldIdLst>
    <p:sldId xmlns:r="http://schemas.openxmlformats.org/officeDocument/2006/relationships" id="256" r:id="Rb5127f60f9364d4a"/>
    <p:sldId xmlns:r="http://schemas.openxmlformats.org/officeDocument/2006/relationships" id="257" r:id="R816dd07286f04604"/>
    <p:sldId xmlns:r="http://schemas.openxmlformats.org/officeDocument/2006/relationships" id="258" r:id="Rb8a8770840d14c17"/>
    <p:sldId xmlns:r="http://schemas.openxmlformats.org/officeDocument/2006/relationships" id="259" r:id="R3061343e87dd4529"/>
    <p:sldId xmlns:r="http://schemas.openxmlformats.org/officeDocument/2006/relationships" id="260" r:id="R076b5a56663344b0"/>
    <p:sldId xmlns:r="http://schemas.openxmlformats.org/officeDocument/2006/relationships" id="261" r:id="R9cb7a7349e944e50"/>
    <p:sldId xmlns:r="http://schemas.openxmlformats.org/officeDocument/2006/relationships" id="262" r:id="R2a4092ba0a73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9626dfcaa40a2" /><Relationship Type="http://schemas.openxmlformats.org/officeDocument/2006/relationships/slide" Target="/ppt/slides/slide1.xml" Id="Rb5127f60f9364d4a" /><Relationship Type="http://schemas.openxmlformats.org/officeDocument/2006/relationships/slide" Target="/ppt/slides/slide2.xml" Id="R816dd07286f04604" /><Relationship Type="http://schemas.openxmlformats.org/officeDocument/2006/relationships/slide" Target="/ppt/slides/slide3.xml" Id="Rb8a8770840d14c17" /><Relationship Type="http://schemas.openxmlformats.org/officeDocument/2006/relationships/slide" Target="/ppt/slides/slide4.xml" Id="R3061343e87dd4529" /><Relationship Type="http://schemas.openxmlformats.org/officeDocument/2006/relationships/slide" Target="/ppt/slides/slide5.xml" Id="R076b5a56663344b0" /><Relationship Type="http://schemas.openxmlformats.org/officeDocument/2006/relationships/slide" Target="/ppt/slides/slide6.xml" Id="R9cb7a7349e944e50" /><Relationship Type="http://schemas.openxmlformats.org/officeDocument/2006/relationships/slide" Target="/ppt/slides/slide7.xml" Id="R2a4092ba0a73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242cc39f5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876b65c1340d3" /><Relationship Type="http://schemas.openxmlformats.org/officeDocument/2006/relationships/theme" Target="/ppt/slideMasters/theme/theme1.xml" Id="Rec03834979a9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b876b65c13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172890c18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10e05225b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bcaf4dab4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74a05cfbf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c22dc63a6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406647680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dff05fe40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UTHUS HOLDING AS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6 797 724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21 059 440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JONNY UTHUS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HOLE UTHUS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994 416 537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