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2e9b9358dd4f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bdcb80a6840ac"/>
  </p:sldMasterIdLst>
  <p:sldIdLst>
    <p:sldId xmlns:r="http://schemas.openxmlformats.org/officeDocument/2006/relationships" id="256" r:id="Re95d4ae8810a40eb"/>
    <p:sldId xmlns:r="http://schemas.openxmlformats.org/officeDocument/2006/relationships" id="257" r:id="R7efad2b994fe4917"/>
    <p:sldId xmlns:r="http://schemas.openxmlformats.org/officeDocument/2006/relationships" id="258" r:id="Rc7e73c2634c74f45"/>
    <p:sldId xmlns:r="http://schemas.openxmlformats.org/officeDocument/2006/relationships" id="259" r:id="Raa30e8f288b44008"/>
    <p:sldId xmlns:r="http://schemas.openxmlformats.org/officeDocument/2006/relationships" id="260" r:id="Rbe41d2e0cc234342"/>
    <p:sldId xmlns:r="http://schemas.openxmlformats.org/officeDocument/2006/relationships" id="261" r:id="R3ea61f94a333460c"/>
    <p:sldId xmlns:r="http://schemas.openxmlformats.org/officeDocument/2006/relationships" id="262" r:id="R277c2e2c95d94b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bdcb80a6840ac" /><Relationship Type="http://schemas.openxmlformats.org/officeDocument/2006/relationships/slide" Target="/ppt/slides/slide1.xml" Id="Re95d4ae8810a40eb" /><Relationship Type="http://schemas.openxmlformats.org/officeDocument/2006/relationships/slide" Target="/ppt/slides/slide2.xml" Id="R7efad2b994fe4917" /><Relationship Type="http://schemas.openxmlformats.org/officeDocument/2006/relationships/slide" Target="/ppt/slides/slide3.xml" Id="Rc7e73c2634c74f45" /><Relationship Type="http://schemas.openxmlformats.org/officeDocument/2006/relationships/slide" Target="/ppt/slides/slide4.xml" Id="Raa30e8f288b44008" /><Relationship Type="http://schemas.openxmlformats.org/officeDocument/2006/relationships/slide" Target="/ppt/slides/slide5.xml" Id="Rbe41d2e0cc234342" /><Relationship Type="http://schemas.openxmlformats.org/officeDocument/2006/relationships/slide" Target="/ppt/slides/slide6.xml" Id="R3ea61f94a333460c" /><Relationship Type="http://schemas.openxmlformats.org/officeDocument/2006/relationships/slide" Target="/ppt/slides/slide7.xml" Id="R277c2e2c95d94b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6f7a8eb534a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0d9b8fd9b4113" /><Relationship Type="http://schemas.openxmlformats.org/officeDocument/2006/relationships/theme" Target="/ppt/slideMasters/theme/theme1.xml" Id="R9bfadfe32b1442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c0d9b8fd9b41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899a4befd49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8f17e5bbc4b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5a4a248e946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c41bbb5ea4f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f27c6485d41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074198a254a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5032ba0e940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HOFSTAD BYGGUTVIKLING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HOFSTAD 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 BYGGUTVIKLING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HOFSTAD 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HOFSTAD 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HOFSTAD 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2 269 370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7 428 178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HOFSTAD 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 ROY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HOFSTAD 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Rosten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994 422 936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HOFSTAD BYGGUTVIKLING AS</a:t>
            </a:r>
          </a:p>
        </p:txBody>
      </p:sp>
    </p:spTree>
  </p:cSld>
  <p:clrMapOvr>
    <a:masterClrMapping xmlns:a="http://schemas.openxmlformats.org/drawingml/2006/main"/>
  </p:clrMapOvr>
</p:sld>
</file>