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6cf848b30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bebc4dbd74d9a"/>
  </p:sldMasterIdLst>
  <p:sldIdLst>
    <p:sldId xmlns:r="http://schemas.openxmlformats.org/officeDocument/2006/relationships" id="256" r:id="Rea638914640f4d4e"/>
    <p:sldId xmlns:r="http://schemas.openxmlformats.org/officeDocument/2006/relationships" id="257" r:id="R402efaf493c24f37"/>
    <p:sldId xmlns:r="http://schemas.openxmlformats.org/officeDocument/2006/relationships" id="258" r:id="R58918dc9c02d41f9"/>
    <p:sldId xmlns:r="http://schemas.openxmlformats.org/officeDocument/2006/relationships" id="259" r:id="Rc7241f9e64784cf7"/>
    <p:sldId xmlns:r="http://schemas.openxmlformats.org/officeDocument/2006/relationships" id="260" r:id="R12d8298ab2404846"/>
    <p:sldId xmlns:r="http://schemas.openxmlformats.org/officeDocument/2006/relationships" id="261" r:id="R9061aa75ff5d4f86"/>
    <p:sldId xmlns:r="http://schemas.openxmlformats.org/officeDocument/2006/relationships" id="262" r:id="R1290b77fa6a6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bebc4dbd74d9a" /><Relationship Type="http://schemas.openxmlformats.org/officeDocument/2006/relationships/slide" Target="/ppt/slides/slide1.xml" Id="Rea638914640f4d4e" /><Relationship Type="http://schemas.openxmlformats.org/officeDocument/2006/relationships/slide" Target="/ppt/slides/slide2.xml" Id="R402efaf493c24f37" /><Relationship Type="http://schemas.openxmlformats.org/officeDocument/2006/relationships/slide" Target="/ppt/slides/slide3.xml" Id="R58918dc9c02d41f9" /><Relationship Type="http://schemas.openxmlformats.org/officeDocument/2006/relationships/slide" Target="/ppt/slides/slide4.xml" Id="Rc7241f9e64784cf7" /><Relationship Type="http://schemas.openxmlformats.org/officeDocument/2006/relationships/slide" Target="/ppt/slides/slide5.xml" Id="R12d8298ab2404846" /><Relationship Type="http://schemas.openxmlformats.org/officeDocument/2006/relationships/slide" Target="/ppt/slides/slide6.xml" Id="R9061aa75ff5d4f86" /><Relationship Type="http://schemas.openxmlformats.org/officeDocument/2006/relationships/slide" Target="/ppt/slides/slide7.xml" Id="R1290b77fa6a6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4ccc429d048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da33875fe4eb8" /><Relationship Type="http://schemas.openxmlformats.org/officeDocument/2006/relationships/theme" Target="/ppt/slideMasters/theme/theme1.xml" Id="Reeb93fbdbd40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da33875fe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6111fe18c4a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62785c1df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e37db5681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94824ee1148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5e6fc5e38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802fbd0a5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da9b0b1d7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BYGG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107 770 556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4 232 499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9 012 023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45 018 929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BYGG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Havnavegen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994 440 667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BYGG AS</a:t>
            </a:r>
          </a:p>
        </p:txBody>
      </p:sp>
    </p:spTree>
  </p:cSld>
  <p:clrMapOvr>
    <a:masterClrMapping xmlns:a="http://schemas.openxmlformats.org/drawingml/2006/main"/>
  </p:clrMapOvr>
</p:sld>
</file>