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470817fa6d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68837422f442b0"/>
  </p:sldMasterIdLst>
  <p:sldIdLst>
    <p:sldId xmlns:r="http://schemas.openxmlformats.org/officeDocument/2006/relationships" id="256" r:id="Re91b154ef01b4006"/>
    <p:sldId xmlns:r="http://schemas.openxmlformats.org/officeDocument/2006/relationships" id="257" r:id="R21d42d563c87445d"/>
    <p:sldId xmlns:r="http://schemas.openxmlformats.org/officeDocument/2006/relationships" id="258" r:id="R08e196d7a5c242ab"/>
    <p:sldId xmlns:r="http://schemas.openxmlformats.org/officeDocument/2006/relationships" id="259" r:id="R6332d515c1974ae6"/>
    <p:sldId xmlns:r="http://schemas.openxmlformats.org/officeDocument/2006/relationships" id="260" r:id="R302f240150ff473f"/>
    <p:sldId xmlns:r="http://schemas.openxmlformats.org/officeDocument/2006/relationships" id="261" r:id="R213bce262162473f"/>
    <p:sldId xmlns:r="http://schemas.openxmlformats.org/officeDocument/2006/relationships" id="262" r:id="Rc45d20bd789a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8837422f442b0" /><Relationship Type="http://schemas.openxmlformats.org/officeDocument/2006/relationships/slide" Target="/ppt/slides/slide1.xml" Id="Re91b154ef01b4006" /><Relationship Type="http://schemas.openxmlformats.org/officeDocument/2006/relationships/slide" Target="/ppt/slides/slide2.xml" Id="R21d42d563c87445d" /><Relationship Type="http://schemas.openxmlformats.org/officeDocument/2006/relationships/slide" Target="/ppt/slides/slide3.xml" Id="R08e196d7a5c242ab" /><Relationship Type="http://schemas.openxmlformats.org/officeDocument/2006/relationships/slide" Target="/ppt/slides/slide4.xml" Id="R6332d515c1974ae6" /><Relationship Type="http://schemas.openxmlformats.org/officeDocument/2006/relationships/slide" Target="/ppt/slides/slide5.xml" Id="R302f240150ff473f" /><Relationship Type="http://schemas.openxmlformats.org/officeDocument/2006/relationships/slide" Target="/ppt/slides/slide6.xml" Id="R213bce262162473f" /><Relationship Type="http://schemas.openxmlformats.org/officeDocument/2006/relationships/slide" Target="/ppt/slides/slide7.xml" Id="Rc45d20bd789a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61ea4632741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48c682e39497c" /><Relationship Type="http://schemas.openxmlformats.org/officeDocument/2006/relationships/theme" Target="/ppt/slideMasters/theme/theme1.xml" Id="Rf492f6463869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48c682e39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9d18f54a7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080edd9a24e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c44f18fc4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c2a0d0a9146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09d360b0b4e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85b135aac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4be5fd8ab4a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ØLENSVÅG AUTOSENTER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ØLENSVÅG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ØLENSVÅG AUTOSENTER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ØLENSVÅG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ØLENSVÅG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ØLENSVÅG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21 368 790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1 510 436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9 537 712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13 378 284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ØLENSVÅG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BERGE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ØLENSVÅG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664A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994 441 191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ØLENSVÅG AUTOSENTER AS</a:t>
            </a:r>
          </a:p>
        </p:txBody>
      </p:sp>
    </p:spTree>
  </p:cSld>
  <p:clrMapOvr>
    <a:masterClrMapping xmlns:a="http://schemas.openxmlformats.org/drawingml/2006/main"/>
  </p:clrMapOvr>
</p:sld>
</file>