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0b3fbae8b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19048a9184e13"/>
  </p:sldMasterIdLst>
  <p:sldIdLst>
    <p:sldId xmlns:r="http://schemas.openxmlformats.org/officeDocument/2006/relationships" id="256" r:id="R506fc4c95cc54d2e"/>
    <p:sldId xmlns:r="http://schemas.openxmlformats.org/officeDocument/2006/relationships" id="257" r:id="Rc88e31a737024720"/>
    <p:sldId xmlns:r="http://schemas.openxmlformats.org/officeDocument/2006/relationships" id="258" r:id="R1190bbb7e2d2404f"/>
    <p:sldId xmlns:r="http://schemas.openxmlformats.org/officeDocument/2006/relationships" id="259" r:id="R26a0ea852d3d4267"/>
    <p:sldId xmlns:r="http://schemas.openxmlformats.org/officeDocument/2006/relationships" id="260" r:id="R5d6e51bc06b24cac"/>
    <p:sldId xmlns:r="http://schemas.openxmlformats.org/officeDocument/2006/relationships" id="261" r:id="R538b85af79d74587"/>
    <p:sldId xmlns:r="http://schemas.openxmlformats.org/officeDocument/2006/relationships" id="262" r:id="R201fb1836e90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19048a9184e13" /><Relationship Type="http://schemas.openxmlformats.org/officeDocument/2006/relationships/slide" Target="/ppt/slides/slide1.xml" Id="R506fc4c95cc54d2e" /><Relationship Type="http://schemas.openxmlformats.org/officeDocument/2006/relationships/slide" Target="/ppt/slides/slide2.xml" Id="Rc88e31a737024720" /><Relationship Type="http://schemas.openxmlformats.org/officeDocument/2006/relationships/slide" Target="/ppt/slides/slide3.xml" Id="R1190bbb7e2d2404f" /><Relationship Type="http://schemas.openxmlformats.org/officeDocument/2006/relationships/slide" Target="/ppt/slides/slide4.xml" Id="R26a0ea852d3d4267" /><Relationship Type="http://schemas.openxmlformats.org/officeDocument/2006/relationships/slide" Target="/ppt/slides/slide5.xml" Id="R5d6e51bc06b24cac" /><Relationship Type="http://schemas.openxmlformats.org/officeDocument/2006/relationships/slide" Target="/ppt/slides/slide6.xml" Id="R538b85af79d74587" /><Relationship Type="http://schemas.openxmlformats.org/officeDocument/2006/relationships/slide" Target="/ppt/slides/slide7.xml" Id="R201fb1836e90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a79f0e0b3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35f0f8fd4b43" /><Relationship Type="http://schemas.openxmlformats.org/officeDocument/2006/relationships/theme" Target="/ppt/slideMasters/theme/theme1.xml" Id="Rddcc45222c7e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b35f0f8fd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f62c3468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2e41bf17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e51646bb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6c21c917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15293a49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dd4e6c97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4a6c5065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14 065 636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 OG KONSULT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94 90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roar@keias.no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994 465 279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ESRO INVEST AS</a:t>
            </a:r>
          </a:p>
        </p:txBody>
      </p:sp>
    </p:spTree>
  </p:cSld>
  <p:clrMapOvr>
    <a:masterClrMapping xmlns:a="http://schemas.openxmlformats.org/drawingml/2006/main"/>
  </p:clrMapOvr>
</p:sld>
</file>