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1abe4cfc6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dff41d26c4634"/>
  </p:sldMasterIdLst>
  <p:sldIdLst>
    <p:sldId xmlns:r="http://schemas.openxmlformats.org/officeDocument/2006/relationships" id="256" r:id="Rb214602092ca429e"/>
    <p:sldId xmlns:r="http://schemas.openxmlformats.org/officeDocument/2006/relationships" id="257" r:id="R83ee0c0c8fda4683"/>
    <p:sldId xmlns:r="http://schemas.openxmlformats.org/officeDocument/2006/relationships" id="258" r:id="R3210210945ba4b1e"/>
    <p:sldId xmlns:r="http://schemas.openxmlformats.org/officeDocument/2006/relationships" id="259" r:id="R6e96d2ef44614b5f"/>
    <p:sldId xmlns:r="http://schemas.openxmlformats.org/officeDocument/2006/relationships" id="260" r:id="R6184fa11c8da4d73"/>
    <p:sldId xmlns:r="http://schemas.openxmlformats.org/officeDocument/2006/relationships" id="261" r:id="Rd9980f5f87df4cf0"/>
    <p:sldId xmlns:r="http://schemas.openxmlformats.org/officeDocument/2006/relationships" id="262" r:id="R497956a70751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dff41d26c4634" /><Relationship Type="http://schemas.openxmlformats.org/officeDocument/2006/relationships/slide" Target="/ppt/slides/slide1.xml" Id="Rb214602092ca429e" /><Relationship Type="http://schemas.openxmlformats.org/officeDocument/2006/relationships/slide" Target="/ppt/slides/slide2.xml" Id="R83ee0c0c8fda4683" /><Relationship Type="http://schemas.openxmlformats.org/officeDocument/2006/relationships/slide" Target="/ppt/slides/slide3.xml" Id="R3210210945ba4b1e" /><Relationship Type="http://schemas.openxmlformats.org/officeDocument/2006/relationships/slide" Target="/ppt/slides/slide4.xml" Id="R6e96d2ef44614b5f" /><Relationship Type="http://schemas.openxmlformats.org/officeDocument/2006/relationships/slide" Target="/ppt/slides/slide5.xml" Id="R6184fa11c8da4d73" /><Relationship Type="http://schemas.openxmlformats.org/officeDocument/2006/relationships/slide" Target="/ppt/slides/slide6.xml" Id="Rd9980f5f87df4cf0" /><Relationship Type="http://schemas.openxmlformats.org/officeDocument/2006/relationships/slide" Target="/ppt/slides/slide7.xml" Id="R497956a70751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f22799a3e42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ac70e3514d46f9" /><Relationship Type="http://schemas.openxmlformats.org/officeDocument/2006/relationships/theme" Target="/ppt/slideMasters/theme/theme1.xml" Id="R5dba386d75b04e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ac70e3514d46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fbb1f351343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d0f91a0ab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31500aa145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e891014e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7bbf34fcf46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ce70627074a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f0fac218a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1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 1 NORGE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7 661 942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473 250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−2 383 884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−1 996 452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25 089 115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6416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stian@moldebil.no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www.auto1.no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994 469 037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1 NORGE AS</a:t>
            </a:r>
          </a:p>
        </p:txBody>
      </p:sp>
    </p:spTree>
  </p:cSld>
  <p:clrMapOvr>
    <a:masterClrMapping xmlns:a="http://schemas.openxmlformats.org/drawingml/2006/main"/>
  </p:clrMapOvr>
</p:sld>
</file>