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f7a0f10020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036608d7464125"/>
  </p:sldMasterIdLst>
  <p:sldIdLst>
    <p:sldId xmlns:r="http://schemas.openxmlformats.org/officeDocument/2006/relationships" id="256" r:id="R5341817e8f894afc"/>
    <p:sldId xmlns:r="http://schemas.openxmlformats.org/officeDocument/2006/relationships" id="257" r:id="Rb54adcce803d4a38"/>
    <p:sldId xmlns:r="http://schemas.openxmlformats.org/officeDocument/2006/relationships" id="258" r:id="R1579335e978c4af9"/>
    <p:sldId xmlns:r="http://schemas.openxmlformats.org/officeDocument/2006/relationships" id="259" r:id="R91f6b61bd5694d4a"/>
    <p:sldId xmlns:r="http://schemas.openxmlformats.org/officeDocument/2006/relationships" id="260" r:id="R2d2c521e6f7d4f4b"/>
    <p:sldId xmlns:r="http://schemas.openxmlformats.org/officeDocument/2006/relationships" id="261" r:id="Rfba624e8406f43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36608d7464125" /><Relationship Type="http://schemas.openxmlformats.org/officeDocument/2006/relationships/slide" Target="/ppt/slides/slide1.xml" Id="R5341817e8f894afc" /><Relationship Type="http://schemas.openxmlformats.org/officeDocument/2006/relationships/slide" Target="/ppt/slides/slide2.xml" Id="Rb54adcce803d4a38" /><Relationship Type="http://schemas.openxmlformats.org/officeDocument/2006/relationships/slide" Target="/ppt/slides/slide3.xml" Id="R1579335e978c4af9" /><Relationship Type="http://schemas.openxmlformats.org/officeDocument/2006/relationships/slide" Target="/ppt/slides/slide4.xml" Id="R91f6b61bd5694d4a" /><Relationship Type="http://schemas.openxmlformats.org/officeDocument/2006/relationships/slide" Target="/ppt/slides/slide5.xml" Id="R2d2c521e6f7d4f4b" /><Relationship Type="http://schemas.openxmlformats.org/officeDocument/2006/relationships/slide" Target="/ppt/slides/slide6.xml" Id="Rfba624e8406f43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d9bb85453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5fa2c455c4556" /><Relationship Type="http://schemas.openxmlformats.org/officeDocument/2006/relationships/theme" Target="/ppt/slideMasters/theme/theme1.xml" Id="R64a3540856334d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5fa2c455c45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4ef4874cb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43e1f4aee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0e6bc022b45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22f55f1df47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988bf0a99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23d71c29b41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SAFE ACCOUNTING Khuram Shazad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SAFE ACCOUNTING Khuram Shazad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10 404 518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3 659 046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1 576 463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Leirdals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39 44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www.safeaccounting.no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994 469 665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