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81ee3d8f384a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56286eb7434294"/>
  </p:sldMasterIdLst>
  <p:sldIdLst>
    <p:sldId xmlns:r="http://schemas.openxmlformats.org/officeDocument/2006/relationships" id="256" r:id="R5213ff01d8674463"/>
    <p:sldId xmlns:r="http://schemas.openxmlformats.org/officeDocument/2006/relationships" id="257" r:id="R18bcfd54f1ff4fbf"/>
    <p:sldId xmlns:r="http://schemas.openxmlformats.org/officeDocument/2006/relationships" id="258" r:id="Rc5284685ba9b4655"/>
    <p:sldId xmlns:r="http://schemas.openxmlformats.org/officeDocument/2006/relationships" id="259" r:id="Rce5739b45ecb491b"/>
    <p:sldId xmlns:r="http://schemas.openxmlformats.org/officeDocument/2006/relationships" id="260" r:id="R7a5acc942f0843dc"/>
    <p:sldId xmlns:r="http://schemas.openxmlformats.org/officeDocument/2006/relationships" id="261" r:id="R0007506c2fb64a9d"/>
    <p:sldId xmlns:r="http://schemas.openxmlformats.org/officeDocument/2006/relationships" id="262" r:id="R91716ae67e5c44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56286eb7434294" /><Relationship Type="http://schemas.openxmlformats.org/officeDocument/2006/relationships/slide" Target="/ppt/slides/slide1.xml" Id="R5213ff01d8674463" /><Relationship Type="http://schemas.openxmlformats.org/officeDocument/2006/relationships/slide" Target="/ppt/slides/slide2.xml" Id="R18bcfd54f1ff4fbf" /><Relationship Type="http://schemas.openxmlformats.org/officeDocument/2006/relationships/slide" Target="/ppt/slides/slide3.xml" Id="Rc5284685ba9b4655" /><Relationship Type="http://schemas.openxmlformats.org/officeDocument/2006/relationships/slide" Target="/ppt/slides/slide4.xml" Id="Rce5739b45ecb491b" /><Relationship Type="http://schemas.openxmlformats.org/officeDocument/2006/relationships/slide" Target="/ppt/slides/slide5.xml" Id="R7a5acc942f0843dc" /><Relationship Type="http://schemas.openxmlformats.org/officeDocument/2006/relationships/slide" Target="/ppt/slides/slide6.xml" Id="R0007506c2fb64a9d" /><Relationship Type="http://schemas.openxmlformats.org/officeDocument/2006/relationships/slide" Target="/ppt/slides/slide7.xml" Id="R91716ae67e5c44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4412f5a26d48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09d2d07f64674" /><Relationship Type="http://schemas.openxmlformats.org/officeDocument/2006/relationships/theme" Target="/ppt/slideMasters/theme/theme1.xml" Id="Rb48b4f0c0ccc46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b09d2d07f646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980996d2a49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65ee202f841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4e772b9b64c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75551c5fa49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5b6af42cf49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6f30f26fb4b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e74920bc948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FREDRIK MATHISEN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FREDRIK MATHISEN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FREDRIK MATHISEN AS ble etablert [år] og holder til i Torød.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FREDRIK MATHISEN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FREDRIK MATHISEN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FREDRIK MATHISEN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1 974 415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147 288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476 944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FREDRIK MATHISEN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MATHISEN FRANK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MATHISEN FREDRIK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FREDRIK MATHISEN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Buktaveien 12A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3135 Torød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fredrmat@online.no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994 470 914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FREDRIK MATHISEN AS</a:t>
            </a:r>
          </a:p>
        </p:txBody>
      </p:sp>
    </p:spTree>
  </p:cSld>
  <p:clrMapOvr>
    <a:masterClrMapping xmlns:a="http://schemas.openxmlformats.org/drawingml/2006/main"/>
  </p:clrMapOvr>
</p:sld>
</file>