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1048e36200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df7e97c2b548a1"/>
  </p:sldMasterIdLst>
  <p:sldIdLst>
    <p:sldId xmlns:r="http://schemas.openxmlformats.org/officeDocument/2006/relationships" id="256" r:id="R531cd90a0f344952"/>
    <p:sldId xmlns:r="http://schemas.openxmlformats.org/officeDocument/2006/relationships" id="257" r:id="Rb1e2b11f5603411c"/>
    <p:sldId xmlns:r="http://schemas.openxmlformats.org/officeDocument/2006/relationships" id="258" r:id="Rfa824f25fe214a5a"/>
    <p:sldId xmlns:r="http://schemas.openxmlformats.org/officeDocument/2006/relationships" id="259" r:id="R48acaee1496d4a0c"/>
    <p:sldId xmlns:r="http://schemas.openxmlformats.org/officeDocument/2006/relationships" id="260" r:id="R06f2047672594e18"/>
    <p:sldId xmlns:r="http://schemas.openxmlformats.org/officeDocument/2006/relationships" id="261" r:id="R3f315771b62140db"/>
    <p:sldId xmlns:r="http://schemas.openxmlformats.org/officeDocument/2006/relationships" id="262" r:id="R86749ef194b84d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f7e97c2b548a1" /><Relationship Type="http://schemas.openxmlformats.org/officeDocument/2006/relationships/slide" Target="/ppt/slides/slide1.xml" Id="R531cd90a0f344952" /><Relationship Type="http://schemas.openxmlformats.org/officeDocument/2006/relationships/slide" Target="/ppt/slides/slide2.xml" Id="Rb1e2b11f5603411c" /><Relationship Type="http://schemas.openxmlformats.org/officeDocument/2006/relationships/slide" Target="/ppt/slides/slide3.xml" Id="Rfa824f25fe214a5a" /><Relationship Type="http://schemas.openxmlformats.org/officeDocument/2006/relationships/slide" Target="/ppt/slides/slide4.xml" Id="R48acaee1496d4a0c" /><Relationship Type="http://schemas.openxmlformats.org/officeDocument/2006/relationships/slide" Target="/ppt/slides/slide5.xml" Id="R06f2047672594e18" /><Relationship Type="http://schemas.openxmlformats.org/officeDocument/2006/relationships/slide" Target="/ppt/slides/slide6.xml" Id="R3f315771b62140db" /><Relationship Type="http://schemas.openxmlformats.org/officeDocument/2006/relationships/slide" Target="/ppt/slides/slide7.xml" Id="R86749ef194b84d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b3c53cafa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28fe4b3d04576" /><Relationship Type="http://schemas.openxmlformats.org/officeDocument/2006/relationships/theme" Target="/ppt/slideMasters/theme/theme1.xml" Id="Rdac0d2c9fab744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28fe4b3d045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7bcaa6171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0edf0bdc0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58c8f98914a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04959078345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fdc97896545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ec3db16ce41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c4be15839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11 624 828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994 476 122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WIKRE INVEST AS</a:t>
            </a:r>
          </a:p>
        </p:txBody>
      </p:sp>
    </p:spTree>
  </p:cSld>
  <p:clrMapOvr>
    <a:masterClrMapping xmlns:a="http://schemas.openxmlformats.org/drawingml/2006/main"/>
  </p:clrMapOvr>
</p:sld>
</file>