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1c351f99f4f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9060c460a948c4"/>
  </p:sldMasterIdLst>
  <p:sldIdLst>
    <p:sldId xmlns:r="http://schemas.openxmlformats.org/officeDocument/2006/relationships" id="256" r:id="R4d07ba9949ab4b87"/>
    <p:sldId xmlns:r="http://schemas.openxmlformats.org/officeDocument/2006/relationships" id="257" r:id="R6067283181094a50"/>
    <p:sldId xmlns:r="http://schemas.openxmlformats.org/officeDocument/2006/relationships" id="258" r:id="Rc86f5728b8ef4425"/>
    <p:sldId xmlns:r="http://schemas.openxmlformats.org/officeDocument/2006/relationships" id="259" r:id="Rab716b451f3a463d"/>
    <p:sldId xmlns:r="http://schemas.openxmlformats.org/officeDocument/2006/relationships" id="260" r:id="Re89d317f00ec4db7"/>
    <p:sldId xmlns:r="http://schemas.openxmlformats.org/officeDocument/2006/relationships" id="261" r:id="R749be75067c6415c"/>
    <p:sldId xmlns:r="http://schemas.openxmlformats.org/officeDocument/2006/relationships" id="262" r:id="R5fc8b70b7ae5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060c460a948c4" /><Relationship Type="http://schemas.openxmlformats.org/officeDocument/2006/relationships/slide" Target="/ppt/slides/slide1.xml" Id="R4d07ba9949ab4b87" /><Relationship Type="http://schemas.openxmlformats.org/officeDocument/2006/relationships/slide" Target="/ppt/slides/slide2.xml" Id="R6067283181094a50" /><Relationship Type="http://schemas.openxmlformats.org/officeDocument/2006/relationships/slide" Target="/ppt/slides/slide3.xml" Id="Rc86f5728b8ef4425" /><Relationship Type="http://schemas.openxmlformats.org/officeDocument/2006/relationships/slide" Target="/ppt/slides/slide4.xml" Id="Rab716b451f3a463d" /><Relationship Type="http://schemas.openxmlformats.org/officeDocument/2006/relationships/slide" Target="/ppt/slides/slide5.xml" Id="Re89d317f00ec4db7" /><Relationship Type="http://schemas.openxmlformats.org/officeDocument/2006/relationships/slide" Target="/ppt/slides/slide6.xml" Id="R749be75067c6415c" /><Relationship Type="http://schemas.openxmlformats.org/officeDocument/2006/relationships/slide" Target="/ppt/slides/slide7.xml" Id="R5fc8b70b7ae5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cc34714df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c5f77652f448e" /><Relationship Type="http://schemas.openxmlformats.org/officeDocument/2006/relationships/theme" Target="/ppt/slideMasters/theme/theme1.xml" Id="Rdac8aa796db04e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1c5f77652f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785a1c130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33803ea9b48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4c489b8e0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4d9a6833e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deb0ace554e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9afb781404e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1414e6e074d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DOBLOUG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DOBLOUG ENTREPRENØR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414 541 708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4 814 404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10 999 952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24 987 768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124 938 845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DOBLOUG ENTREPRENØR HOLDING AS  –  93,1 %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DOBLOUG ENTREPRENØR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EVR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JET-HOLDING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 SINDRE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BJØRN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Næringsparkvegen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pal@doblougentreprenor.no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994 486 500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ENTREPRENØR AS</a:t>
            </a:r>
          </a:p>
        </p:txBody>
      </p:sp>
    </p:spTree>
  </p:cSld>
  <p:clrMapOvr>
    <a:masterClrMapping xmlns:a="http://schemas.openxmlformats.org/drawingml/2006/main"/>
  </p:clrMapOvr>
</p:sld>
</file>