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a158a91dd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75c48803144ad8"/>
  </p:sldMasterIdLst>
  <p:sldIdLst>
    <p:sldId xmlns:r="http://schemas.openxmlformats.org/officeDocument/2006/relationships" id="256" r:id="R0c258aa66ff349bc"/>
    <p:sldId xmlns:r="http://schemas.openxmlformats.org/officeDocument/2006/relationships" id="257" r:id="Rc163fc0abe9b4172"/>
    <p:sldId xmlns:r="http://schemas.openxmlformats.org/officeDocument/2006/relationships" id="258" r:id="Rd88336267e644cb9"/>
    <p:sldId xmlns:r="http://schemas.openxmlformats.org/officeDocument/2006/relationships" id="259" r:id="R5f1c6daf23ff4367"/>
    <p:sldId xmlns:r="http://schemas.openxmlformats.org/officeDocument/2006/relationships" id="260" r:id="Rbdf4a65f42974b35"/>
    <p:sldId xmlns:r="http://schemas.openxmlformats.org/officeDocument/2006/relationships" id="261" r:id="R16763296df4b425d"/>
    <p:sldId xmlns:r="http://schemas.openxmlformats.org/officeDocument/2006/relationships" id="262" r:id="Re8e2c6af57be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5c48803144ad8" /><Relationship Type="http://schemas.openxmlformats.org/officeDocument/2006/relationships/slide" Target="/ppt/slides/slide1.xml" Id="R0c258aa66ff349bc" /><Relationship Type="http://schemas.openxmlformats.org/officeDocument/2006/relationships/slide" Target="/ppt/slides/slide2.xml" Id="Rc163fc0abe9b4172" /><Relationship Type="http://schemas.openxmlformats.org/officeDocument/2006/relationships/slide" Target="/ppt/slides/slide3.xml" Id="Rd88336267e644cb9" /><Relationship Type="http://schemas.openxmlformats.org/officeDocument/2006/relationships/slide" Target="/ppt/slides/slide4.xml" Id="R5f1c6daf23ff4367" /><Relationship Type="http://schemas.openxmlformats.org/officeDocument/2006/relationships/slide" Target="/ppt/slides/slide5.xml" Id="Rbdf4a65f42974b35" /><Relationship Type="http://schemas.openxmlformats.org/officeDocument/2006/relationships/slide" Target="/ppt/slides/slide6.xml" Id="R16763296df4b425d" /><Relationship Type="http://schemas.openxmlformats.org/officeDocument/2006/relationships/slide" Target="/ppt/slides/slide7.xml" Id="Re8e2c6af57be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cbf1b5adc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f01d8b00f4e06" /><Relationship Type="http://schemas.openxmlformats.org/officeDocument/2006/relationships/theme" Target="/ppt/slideMasters/theme/theme1.xml" Id="R3c0d87d6a8f5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f01d8b00f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d9100b56c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096664ea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e47a4bec54a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442fc36eb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4f7e73f02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070587b748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535b7491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DOBLOUG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HOLDING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15 076 933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31 435 533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141 692 812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AFSETH HOLDING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HOLDING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AALERUD INVEST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SELSKAPET G35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HOLDING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Næringsparkvegen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pal@doblougentreprenor.no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994 486 535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HOLDING AS</a:t>
            </a:r>
          </a:p>
        </p:txBody>
      </p:sp>
    </p:spTree>
  </p:cSld>
  <p:clrMapOvr>
    <a:masterClrMapping xmlns:a="http://schemas.openxmlformats.org/drawingml/2006/main"/>
  </p:clrMapOvr>
</p:sld>
</file>