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e0c9caeff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0c4c699d6435d"/>
  </p:sldMasterIdLst>
  <p:sldIdLst>
    <p:sldId xmlns:r="http://schemas.openxmlformats.org/officeDocument/2006/relationships" id="256" r:id="Rcd9dfc7d1a054efe"/>
    <p:sldId xmlns:r="http://schemas.openxmlformats.org/officeDocument/2006/relationships" id="257" r:id="Rcce45c292fc54da3"/>
    <p:sldId xmlns:r="http://schemas.openxmlformats.org/officeDocument/2006/relationships" id="258" r:id="Re746cd9dd2bd4d6a"/>
    <p:sldId xmlns:r="http://schemas.openxmlformats.org/officeDocument/2006/relationships" id="259" r:id="R6dae2985506149db"/>
    <p:sldId xmlns:r="http://schemas.openxmlformats.org/officeDocument/2006/relationships" id="260" r:id="Rcbde8d3b0c4f4989"/>
    <p:sldId xmlns:r="http://schemas.openxmlformats.org/officeDocument/2006/relationships" id="261" r:id="Rab8035b094794128"/>
    <p:sldId xmlns:r="http://schemas.openxmlformats.org/officeDocument/2006/relationships" id="262" r:id="R78fd82fe71bc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0c4c699d6435d" /><Relationship Type="http://schemas.openxmlformats.org/officeDocument/2006/relationships/slide" Target="/ppt/slides/slide1.xml" Id="Rcd9dfc7d1a054efe" /><Relationship Type="http://schemas.openxmlformats.org/officeDocument/2006/relationships/slide" Target="/ppt/slides/slide2.xml" Id="Rcce45c292fc54da3" /><Relationship Type="http://schemas.openxmlformats.org/officeDocument/2006/relationships/slide" Target="/ppt/slides/slide3.xml" Id="Re746cd9dd2bd4d6a" /><Relationship Type="http://schemas.openxmlformats.org/officeDocument/2006/relationships/slide" Target="/ppt/slides/slide4.xml" Id="R6dae2985506149db" /><Relationship Type="http://schemas.openxmlformats.org/officeDocument/2006/relationships/slide" Target="/ppt/slides/slide5.xml" Id="Rcbde8d3b0c4f4989" /><Relationship Type="http://schemas.openxmlformats.org/officeDocument/2006/relationships/slide" Target="/ppt/slides/slide6.xml" Id="Rab8035b094794128" /><Relationship Type="http://schemas.openxmlformats.org/officeDocument/2006/relationships/slide" Target="/ppt/slides/slide7.xml" Id="R78fd82fe71bc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933755055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211125d614b9a" /><Relationship Type="http://schemas.openxmlformats.org/officeDocument/2006/relationships/theme" Target="/ppt/slideMasters/theme/theme1.xml" Id="R1f3dcd4be3e5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211125d61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029a493b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241eaddb5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085751975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30abe937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238cf77cc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77f37355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c1964eaa1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AALERUD INVEST AS ble etablert [år] og holder til i Vang På Hedmarken.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4 470 600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11 948 425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12 356 285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Mikaels veg 283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2324 Vang På Hedmarken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pal@doblougentreprenor.no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994 486 586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AALERUD INVEST AS</a:t>
            </a:r>
          </a:p>
        </p:txBody>
      </p:sp>
    </p:spTree>
  </p:cSld>
  <p:clrMapOvr>
    <a:masterClrMapping xmlns:a="http://schemas.openxmlformats.org/drawingml/2006/main"/>
  </p:clrMapOvr>
</p:sld>
</file>