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66d256a31742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76d65ac084571"/>
  </p:sldMasterIdLst>
  <p:sldIdLst>
    <p:sldId xmlns:r="http://schemas.openxmlformats.org/officeDocument/2006/relationships" id="256" r:id="R334b96945bac4c52"/>
    <p:sldId xmlns:r="http://schemas.openxmlformats.org/officeDocument/2006/relationships" id="257" r:id="R9616c3f455024b72"/>
    <p:sldId xmlns:r="http://schemas.openxmlformats.org/officeDocument/2006/relationships" id="258" r:id="Rf378f91c9ff04c32"/>
    <p:sldId xmlns:r="http://schemas.openxmlformats.org/officeDocument/2006/relationships" id="259" r:id="R008566b4e2ea4901"/>
    <p:sldId xmlns:r="http://schemas.openxmlformats.org/officeDocument/2006/relationships" id="260" r:id="R46041796682d442d"/>
    <p:sldId xmlns:r="http://schemas.openxmlformats.org/officeDocument/2006/relationships" id="261" r:id="R1a6a87986a9e45c0"/>
    <p:sldId xmlns:r="http://schemas.openxmlformats.org/officeDocument/2006/relationships" id="262" r:id="Ra884ef3084a8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76d65ac084571" /><Relationship Type="http://schemas.openxmlformats.org/officeDocument/2006/relationships/slide" Target="/ppt/slides/slide1.xml" Id="R334b96945bac4c52" /><Relationship Type="http://schemas.openxmlformats.org/officeDocument/2006/relationships/slide" Target="/ppt/slides/slide2.xml" Id="R9616c3f455024b72" /><Relationship Type="http://schemas.openxmlformats.org/officeDocument/2006/relationships/slide" Target="/ppt/slides/slide3.xml" Id="Rf378f91c9ff04c32" /><Relationship Type="http://schemas.openxmlformats.org/officeDocument/2006/relationships/slide" Target="/ppt/slides/slide4.xml" Id="R008566b4e2ea4901" /><Relationship Type="http://schemas.openxmlformats.org/officeDocument/2006/relationships/slide" Target="/ppt/slides/slide5.xml" Id="R46041796682d442d" /><Relationship Type="http://schemas.openxmlformats.org/officeDocument/2006/relationships/slide" Target="/ppt/slides/slide6.xml" Id="R1a6a87986a9e45c0" /><Relationship Type="http://schemas.openxmlformats.org/officeDocument/2006/relationships/slide" Target="/ppt/slides/slide7.xml" Id="Ra884ef3084a8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6f15706c4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86fc6958d47f3" /><Relationship Type="http://schemas.openxmlformats.org/officeDocument/2006/relationships/theme" Target="/ppt/slideMasters/theme/theme1.xml" Id="R7fe7d7a6373040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a86fc6958d47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db2db6cb9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a4a42d916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b833ea8c447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f2cf2b4fe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bd49c6faa4c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43886888a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f22304670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FLAGET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254 901 012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4 974 027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5 371 597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27 805 683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134 990 829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FLAGET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post@flagetas.no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www.flagetas.no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994 496 166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AS</a:t>
            </a:r>
          </a:p>
        </p:txBody>
      </p:sp>
    </p:spTree>
  </p:cSld>
  <p:clrMapOvr>
    <a:masterClrMapping xmlns:a="http://schemas.openxmlformats.org/drawingml/2006/main"/>
  </p:clrMapOvr>
</p:sld>
</file>