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098d135fd341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d0763eefc4aed"/>
  </p:sldMasterIdLst>
  <p:sldIdLst>
    <p:sldId xmlns:r="http://schemas.openxmlformats.org/officeDocument/2006/relationships" id="256" r:id="Raf583890d8284434"/>
    <p:sldId xmlns:r="http://schemas.openxmlformats.org/officeDocument/2006/relationships" id="257" r:id="Rc6dc5d1efe1c4051"/>
    <p:sldId xmlns:r="http://schemas.openxmlformats.org/officeDocument/2006/relationships" id="258" r:id="R1a516e48ebb342b3"/>
    <p:sldId xmlns:r="http://schemas.openxmlformats.org/officeDocument/2006/relationships" id="259" r:id="R836ad6d84a8743ad"/>
    <p:sldId xmlns:r="http://schemas.openxmlformats.org/officeDocument/2006/relationships" id="260" r:id="Rf92119f7d3304f4a"/>
    <p:sldId xmlns:r="http://schemas.openxmlformats.org/officeDocument/2006/relationships" id="261" r:id="R01fc7021b5dd476c"/>
    <p:sldId xmlns:r="http://schemas.openxmlformats.org/officeDocument/2006/relationships" id="262" r:id="R19d33106253f4e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d0763eefc4aed" /><Relationship Type="http://schemas.openxmlformats.org/officeDocument/2006/relationships/slide" Target="/ppt/slides/slide1.xml" Id="Raf583890d8284434" /><Relationship Type="http://schemas.openxmlformats.org/officeDocument/2006/relationships/slide" Target="/ppt/slides/slide2.xml" Id="Rc6dc5d1efe1c4051" /><Relationship Type="http://schemas.openxmlformats.org/officeDocument/2006/relationships/slide" Target="/ppt/slides/slide3.xml" Id="R1a516e48ebb342b3" /><Relationship Type="http://schemas.openxmlformats.org/officeDocument/2006/relationships/slide" Target="/ppt/slides/slide4.xml" Id="R836ad6d84a8743ad" /><Relationship Type="http://schemas.openxmlformats.org/officeDocument/2006/relationships/slide" Target="/ppt/slides/slide5.xml" Id="Rf92119f7d3304f4a" /><Relationship Type="http://schemas.openxmlformats.org/officeDocument/2006/relationships/slide" Target="/ppt/slides/slide6.xml" Id="R01fc7021b5dd476c" /><Relationship Type="http://schemas.openxmlformats.org/officeDocument/2006/relationships/slide" Target="/ppt/slides/slide7.xml" Id="R19d33106253f4e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20e86e4d0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656ac05e44a7" /><Relationship Type="http://schemas.openxmlformats.org/officeDocument/2006/relationships/theme" Target="/ppt/slideMasters/theme/theme1.xml" Id="R272c127ae70b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9656ac05e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0b8f726da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f841ee472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6bfc3a964f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029df755e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531ee65a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2dcd2522b4a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4829ada78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HETI HOLDING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6 825 851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5 772 596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111 541 367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118 898 344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ANNICHEN L 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Engelsrudlia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kristian.lindland@alento.no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994 496 239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HETI HOLDING AS</a:t>
            </a:r>
          </a:p>
        </p:txBody>
      </p:sp>
    </p:spTree>
  </p:cSld>
  <p:clrMapOvr>
    <a:masterClrMapping xmlns:a="http://schemas.openxmlformats.org/drawingml/2006/main"/>
  </p:clrMapOvr>
</p:sld>
</file>