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1cd7da9f7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9124da550441c"/>
  </p:sldMasterIdLst>
  <p:sldIdLst>
    <p:sldId xmlns:r="http://schemas.openxmlformats.org/officeDocument/2006/relationships" id="256" r:id="Rbaaa2a154eb443bd"/>
    <p:sldId xmlns:r="http://schemas.openxmlformats.org/officeDocument/2006/relationships" id="257" r:id="R0bc037601b6c497e"/>
    <p:sldId xmlns:r="http://schemas.openxmlformats.org/officeDocument/2006/relationships" id="258" r:id="Rc8feb52cbfdf4d76"/>
    <p:sldId xmlns:r="http://schemas.openxmlformats.org/officeDocument/2006/relationships" id="259" r:id="R96f87a511e164c11"/>
    <p:sldId xmlns:r="http://schemas.openxmlformats.org/officeDocument/2006/relationships" id="260" r:id="Rd4b33a068bc94294"/>
    <p:sldId xmlns:r="http://schemas.openxmlformats.org/officeDocument/2006/relationships" id="261" r:id="Rb89fb15c7f874550"/>
    <p:sldId xmlns:r="http://schemas.openxmlformats.org/officeDocument/2006/relationships" id="262" r:id="Re0edf6891c9d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9124da550441c" /><Relationship Type="http://schemas.openxmlformats.org/officeDocument/2006/relationships/slide" Target="/ppt/slides/slide1.xml" Id="Rbaaa2a154eb443bd" /><Relationship Type="http://schemas.openxmlformats.org/officeDocument/2006/relationships/slide" Target="/ppt/slides/slide2.xml" Id="R0bc037601b6c497e" /><Relationship Type="http://schemas.openxmlformats.org/officeDocument/2006/relationships/slide" Target="/ppt/slides/slide3.xml" Id="Rc8feb52cbfdf4d76" /><Relationship Type="http://schemas.openxmlformats.org/officeDocument/2006/relationships/slide" Target="/ppt/slides/slide4.xml" Id="R96f87a511e164c11" /><Relationship Type="http://schemas.openxmlformats.org/officeDocument/2006/relationships/slide" Target="/ppt/slides/slide5.xml" Id="Rd4b33a068bc94294" /><Relationship Type="http://schemas.openxmlformats.org/officeDocument/2006/relationships/slide" Target="/ppt/slides/slide6.xml" Id="Rb89fb15c7f874550" /><Relationship Type="http://schemas.openxmlformats.org/officeDocument/2006/relationships/slide" Target="/ppt/slides/slide7.xml" Id="Re0edf6891c9d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e90e8924c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2e76ecb1445ae" /><Relationship Type="http://schemas.openxmlformats.org/officeDocument/2006/relationships/theme" Target="/ppt/slideMasters/theme/theme1.xml" Id="R4ce19aa5f274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2e76ecb14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d97b6862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5a3922c1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a58d3c59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c714b3b2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a7349dc1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de18fbd7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9ddef0650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SRECO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5 243 570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ALMVIK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994 499 831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SRECO AS</a:t>
            </a:r>
          </a:p>
        </p:txBody>
      </p:sp>
    </p:spTree>
  </p:cSld>
  <p:clrMapOvr>
    <a:masterClrMapping xmlns:a="http://schemas.openxmlformats.org/drawingml/2006/main"/>
  </p:clrMapOvr>
</p:sld>
</file>