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cf97e591fd5421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dc56111a66f4557"/>
  </p:sldMasterIdLst>
  <p:sldIdLst>
    <p:sldId xmlns:r="http://schemas.openxmlformats.org/officeDocument/2006/relationships" id="256" r:id="Rdb0c39545f93414a"/>
    <p:sldId xmlns:r="http://schemas.openxmlformats.org/officeDocument/2006/relationships" id="257" r:id="R3412d752be3f4f8f"/>
    <p:sldId xmlns:r="http://schemas.openxmlformats.org/officeDocument/2006/relationships" id="258" r:id="Raaf89a8fe50547e3"/>
    <p:sldId xmlns:r="http://schemas.openxmlformats.org/officeDocument/2006/relationships" id="259" r:id="Rca451538804c4551"/>
    <p:sldId xmlns:r="http://schemas.openxmlformats.org/officeDocument/2006/relationships" id="260" r:id="R9c580649365c422f"/>
    <p:sldId xmlns:r="http://schemas.openxmlformats.org/officeDocument/2006/relationships" id="261" r:id="Rd6a2e473f2024e17"/>
    <p:sldId xmlns:r="http://schemas.openxmlformats.org/officeDocument/2006/relationships" id="262" r:id="R7d4a59acb7a64e4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c56111a66f4557" /><Relationship Type="http://schemas.openxmlformats.org/officeDocument/2006/relationships/slide" Target="/ppt/slides/slide1.xml" Id="Rdb0c39545f93414a" /><Relationship Type="http://schemas.openxmlformats.org/officeDocument/2006/relationships/slide" Target="/ppt/slides/slide2.xml" Id="R3412d752be3f4f8f" /><Relationship Type="http://schemas.openxmlformats.org/officeDocument/2006/relationships/slide" Target="/ppt/slides/slide3.xml" Id="Raaf89a8fe50547e3" /><Relationship Type="http://schemas.openxmlformats.org/officeDocument/2006/relationships/slide" Target="/ppt/slides/slide4.xml" Id="Rca451538804c4551" /><Relationship Type="http://schemas.openxmlformats.org/officeDocument/2006/relationships/slide" Target="/ppt/slides/slide5.xml" Id="R9c580649365c422f" /><Relationship Type="http://schemas.openxmlformats.org/officeDocument/2006/relationships/slide" Target="/ppt/slides/slide6.xml" Id="Rd6a2e473f2024e17" /><Relationship Type="http://schemas.openxmlformats.org/officeDocument/2006/relationships/slide" Target="/ppt/slides/slide7.xml" Id="R7d4a59acb7a64e4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415cf943c2416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0bd530f4c94e9c" /><Relationship Type="http://schemas.openxmlformats.org/officeDocument/2006/relationships/theme" Target="/ppt/slideMasters/theme/theme1.xml" Id="R3656732044cc4fa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50bd530f4c94e9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4f2053fde7418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19e07b848d424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9d87f0efbc460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a3dfc78f3a471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c4aa7f82c442e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69e7104d1648d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e8e3ad1cb8475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BORGE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BORGE REVISJON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3 063 242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49 657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42 242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44 123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420 259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BORGE MARIUS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BORGE METTE MARIT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Bragernes torg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3017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marius@borgerevisjon.no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994 503 235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BORGE REVISJON AS</a:t>
            </a:r>
          </a:p>
        </p:txBody>
      </p:sp>
    </p:spTree>
  </p:cSld>
  <p:clrMapOvr>
    <a:masterClrMapping xmlns:a="http://schemas.openxmlformats.org/drawingml/2006/main"/>
  </p:clrMapOvr>
</p:sld>
</file>