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a1732d32bc40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125010dd344844"/>
  </p:sldMasterIdLst>
  <p:sldIdLst>
    <p:sldId xmlns:r="http://schemas.openxmlformats.org/officeDocument/2006/relationships" id="256" r:id="Rd474a856a8ab4beb"/>
    <p:sldId xmlns:r="http://schemas.openxmlformats.org/officeDocument/2006/relationships" id="257" r:id="R84f48fc217244421"/>
    <p:sldId xmlns:r="http://schemas.openxmlformats.org/officeDocument/2006/relationships" id="258" r:id="Rcc21b6836a7b4c61"/>
    <p:sldId xmlns:r="http://schemas.openxmlformats.org/officeDocument/2006/relationships" id="259" r:id="R66c8649e92af4465"/>
    <p:sldId xmlns:r="http://schemas.openxmlformats.org/officeDocument/2006/relationships" id="260" r:id="R7a152c667f8542d9"/>
    <p:sldId xmlns:r="http://schemas.openxmlformats.org/officeDocument/2006/relationships" id="261" r:id="R533f999164c746d2"/>
    <p:sldId xmlns:r="http://schemas.openxmlformats.org/officeDocument/2006/relationships" id="262" r:id="Rd02ccebda576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25010dd344844" /><Relationship Type="http://schemas.openxmlformats.org/officeDocument/2006/relationships/slide" Target="/ppt/slides/slide1.xml" Id="Rd474a856a8ab4beb" /><Relationship Type="http://schemas.openxmlformats.org/officeDocument/2006/relationships/slide" Target="/ppt/slides/slide2.xml" Id="R84f48fc217244421" /><Relationship Type="http://schemas.openxmlformats.org/officeDocument/2006/relationships/slide" Target="/ppt/slides/slide3.xml" Id="Rcc21b6836a7b4c61" /><Relationship Type="http://schemas.openxmlformats.org/officeDocument/2006/relationships/slide" Target="/ppt/slides/slide4.xml" Id="R66c8649e92af4465" /><Relationship Type="http://schemas.openxmlformats.org/officeDocument/2006/relationships/slide" Target="/ppt/slides/slide5.xml" Id="R7a152c667f8542d9" /><Relationship Type="http://schemas.openxmlformats.org/officeDocument/2006/relationships/slide" Target="/ppt/slides/slide6.xml" Id="R533f999164c746d2" /><Relationship Type="http://schemas.openxmlformats.org/officeDocument/2006/relationships/slide" Target="/ppt/slides/slide7.xml" Id="Rd02ccebda576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dd77c4ad7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3d6fa708f4179" /><Relationship Type="http://schemas.openxmlformats.org/officeDocument/2006/relationships/theme" Target="/ppt/slideMasters/theme/theme1.xml" Id="R5afc98422496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3d6fa708f41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f2ce4a5d945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cfaf17ed7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ed6b09833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5f15a05b6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040ee9d4b4f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111283dd049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3623043e242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8 812 751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12 288 763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12 288 763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OVE TAUTRA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Tautra, Hartmanns vei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994 512 005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