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d8d1d9f4bf45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6b63ccafcb4e25"/>
  </p:sldMasterIdLst>
  <p:sldIdLst>
    <p:sldId xmlns:r="http://schemas.openxmlformats.org/officeDocument/2006/relationships" id="256" r:id="R192f2aa7a6864260"/>
    <p:sldId xmlns:r="http://schemas.openxmlformats.org/officeDocument/2006/relationships" id="257" r:id="R43bc07c9d7384ab9"/>
    <p:sldId xmlns:r="http://schemas.openxmlformats.org/officeDocument/2006/relationships" id="258" r:id="R3c99cbdf1abc4313"/>
    <p:sldId xmlns:r="http://schemas.openxmlformats.org/officeDocument/2006/relationships" id="259" r:id="R7f12cd46a27c4c3e"/>
    <p:sldId xmlns:r="http://schemas.openxmlformats.org/officeDocument/2006/relationships" id="260" r:id="R414afbf3dfbb4e3b"/>
    <p:sldId xmlns:r="http://schemas.openxmlformats.org/officeDocument/2006/relationships" id="261" r:id="R10da1d31880e47a9"/>
    <p:sldId xmlns:r="http://schemas.openxmlformats.org/officeDocument/2006/relationships" id="262" r:id="Reea51bdc1a7042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6b63ccafcb4e25" /><Relationship Type="http://schemas.openxmlformats.org/officeDocument/2006/relationships/slide" Target="/ppt/slides/slide1.xml" Id="R192f2aa7a6864260" /><Relationship Type="http://schemas.openxmlformats.org/officeDocument/2006/relationships/slide" Target="/ppt/slides/slide2.xml" Id="R43bc07c9d7384ab9" /><Relationship Type="http://schemas.openxmlformats.org/officeDocument/2006/relationships/slide" Target="/ppt/slides/slide3.xml" Id="R3c99cbdf1abc4313" /><Relationship Type="http://schemas.openxmlformats.org/officeDocument/2006/relationships/slide" Target="/ppt/slides/slide4.xml" Id="R7f12cd46a27c4c3e" /><Relationship Type="http://schemas.openxmlformats.org/officeDocument/2006/relationships/slide" Target="/ppt/slides/slide5.xml" Id="R414afbf3dfbb4e3b" /><Relationship Type="http://schemas.openxmlformats.org/officeDocument/2006/relationships/slide" Target="/ppt/slides/slide6.xml" Id="R10da1d31880e47a9" /><Relationship Type="http://schemas.openxmlformats.org/officeDocument/2006/relationships/slide" Target="/ppt/slides/slide7.xml" Id="Reea51bdc1a7042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fd161e1eb94f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36b85c2e149c3" /><Relationship Type="http://schemas.openxmlformats.org/officeDocument/2006/relationships/theme" Target="/ppt/slideMasters/theme/theme1.xml" Id="Rfa2bef01621c4b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536b85c2e149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41926228747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ac75909334b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cd4c4dfc54a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b1b1e92f345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70a57570c40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f000f47814c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b0fbe92fb4a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KRYPTON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KRYPTON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KRYPTON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KRYPTON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KRYPTON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KRYPTON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3 125 851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3 125 851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KRYPTON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MARIUS JOHANSEN  –  34,8 %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KRISTENSEN THEODOR VOGT  –  34,8 %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BROLL JØRN GEORG  –  17,4 %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CALBOR AS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TEKSUM NAN BIRGITHE WIIK  –  6,2 %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KRYPTON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Fjellgata 30K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38 02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994 523 856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KRYPTON HOLDING AS</a:t>
            </a:r>
          </a:p>
        </p:txBody>
      </p:sp>
    </p:spTree>
  </p:cSld>
  <p:clrMapOvr>
    <a:masterClrMapping xmlns:a="http://schemas.openxmlformats.org/drawingml/2006/main"/>
  </p:clrMapOvr>
</p:sld>
</file>