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e513f3004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4a29c76e94dcd"/>
  </p:sldMasterIdLst>
  <p:sldIdLst>
    <p:sldId xmlns:r="http://schemas.openxmlformats.org/officeDocument/2006/relationships" id="256" r:id="Re68e39994e1b4b29"/>
    <p:sldId xmlns:r="http://schemas.openxmlformats.org/officeDocument/2006/relationships" id="257" r:id="Rf7a51434e3f84614"/>
    <p:sldId xmlns:r="http://schemas.openxmlformats.org/officeDocument/2006/relationships" id="258" r:id="R6fb4ae4fccce495c"/>
    <p:sldId xmlns:r="http://schemas.openxmlformats.org/officeDocument/2006/relationships" id="259" r:id="R939f8701e850414f"/>
    <p:sldId xmlns:r="http://schemas.openxmlformats.org/officeDocument/2006/relationships" id="260" r:id="Raf3ce55d29c44c49"/>
    <p:sldId xmlns:r="http://schemas.openxmlformats.org/officeDocument/2006/relationships" id="261" r:id="R09ad1d240718485b"/>
    <p:sldId xmlns:r="http://schemas.openxmlformats.org/officeDocument/2006/relationships" id="262" r:id="R9686f403c050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4a29c76e94dcd" /><Relationship Type="http://schemas.openxmlformats.org/officeDocument/2006/relationships/slide" Target="/ppt/slides/slide1.xml" Id="Re68e39994e1b4b29" /><Relationship Type="http://schemas.openxmlformats.org/officeDocument/2006/relationships/slide" Target="/ppt/slides/slide2.xml" Id="Rf7a51434e3f84614" /><Relationship Type="http://schemas.openxmlformats.org/officeDocument/2006/relationships/slide" Target="/ppt/slides/slide3.xml" Id="R6fb4ae4fccce495c" /><Relationship Type="http://schemas.openxmlformats.org/officeDocument/2006/relationships/slide" Target="/ppt/slides/slide4.xml" Id="R939f8701e850414f" /><Relationship Type="http://schemas.openxmlformats.org/officeDocument/2006/relationships/slide" Target="/ppt/slides/slide5.xml" Id="Raf3ce55d29c44c49" /><Relationship Type="http://schemas.openxmlformats.org/officeDocument/2006/relationships/slide" Target="/ppt/slides/slide6.xml" Id="R09ad1d240718485b" /><Relationship Type="http://schemas.openxmlformats.org/officeDocument/2006/relationships/slide" Target="/ppt/slides/slide7.xml" Id="R9686f403c050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28394814a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387bbd204417" /><Relationship Type="http://schemas.openxmlformats.org/officeDocument/2006/relationships/theme" Target="/ppt/slideMasters/theme/theme1.xml" Id="R58580906bda5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a387bbd20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bbc99f84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e9e3abd5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a85a912d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e31a521c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067f605b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bb229aa45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ccce7817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FAVN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236 287 543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7 922 796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75 705 457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HOLDCO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SELVAAG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YLVA MERETE K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SIRI KARINA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STEINAR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HEDDA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FAVN ENTREPRENØR AS</a:t>
            </a:r>
          </a:p>
        </p:txBody>
      </p:sp>
    </p:spTree>
  </p:cSld>
  <p:clrMapOvr>
    <a:masterClrMapping xmlns:a="http://schemas.openxmlformats.org/drawingml/2006/main"/>
  </p:clrMapOvr>
</p:sld>
</file>