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3773a1625e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3e3590d374d61"/>
  </p:sldMasterIdLst>
  <p:sldIdLst>
    <p:sldId xmlns:r="http://schemas.openxmlformats.org/officeDocument/2006/relationships" id="256" r:id="Re733034c3af645f9"/>
    <p:sldId xmlns:r="http://schemas.openxmlformats.org/officeDocument/2006/relationships" id="257" r:id="Rcfcc830c78374336"/>
    <p:sldId xmlns:r="http://schemas.openxmlformats.org/officeDocument/2006/relationships" id="258" r:id="Re421f3ebe19e4fbe"/>
    <p:sldId xmlns:r="http://schemas.openxmlformats.org/officeDocument/2006/relationships" id="259" r:id="Rb93f61992a4b4e93"/>
    <p:sldId xmlns:r="http://schemas.openxmlformats.org/officeDocument/2006/relationships" id="260" r:id="Reff0dfe058944861"/>
    <p:sldId xmlns:r="http://schemas.openxmlformats.org/officeDocument/2006/relationships" id="261" r:id="R7b03fb53a54943cd"/>
    <p:sldId xmlns:r="http://schemas.openxmlformats.org/officeDocument/2006/relationships" id="262" r:id="R58c0cc1f82cf4d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3e3590d374d61" /><Relationship Type="http://schemas.openxmlformats.org/officeDocument/2006/relationships/slide" Target="/ppt/slides/slide1.xml" Id="Re733034c3af645f9" /><Relationship Type="http://schemas.openxmlformats.org/officeDocument/2006/relationships/slide" Target="/ppt/slides/slide2.xml" Id="Rcfcc830c78374336" /><Relationship Type="http://schemas.openxmlformats.org/officeDocument/2006/relationships/slide" Target="/ppt/slides/slide3.xml" Id="Re421f3ebe19e4fbe" /><Relationship Type="http://schemas.openxmlformats.org/officeDocument/2006/relationships/slide" Target="/ppt/slides/slide4.xml" Id="Rb93f61992a4b4e93" /><Relationship Type="http://schemas.openxmlformats.org/officeDocument/2006/relationships/slide" Target="/ppt/slides/slide5.xml" Id="Reff0dfe058944861" /><Relationship Type="http://schemas.openxmlformats.org/officeDocument/2006/relationships/slide" Target="/ppt/slides/slide6.xml" Id="R7b03fb53a54943cd" /><Relationship Type="http://schemas.openxmlformats.org/officeDocument/2006/relationships/slide" Target="/ppt/slides/slide7.xml" Id="R58c0cc1f82cf4d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3df50084c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7dfd69f0441ad" /><Relationship Type="http://schemas.openxmlformats.org/officeDocument/2006/relationships/theme" Target="/ppt/slideMasters/theme/theme1.xml" Id="Rf1194e68257346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7dfd69f04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f69f6d9b0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1735847dc45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9776fc5604e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d49f4a3b240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6ee26939248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3ffa49b75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7d94bc263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KRYPTON FILM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KRYPTON FILM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19 678 399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1 534 783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7 209 942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12 588 387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KRYPTON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38 02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www.kryptonfilm.no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994 536 850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KRYPTON FILM AS</a:t>
            </a:r>
          </a:p>
        </p:txBody>
      </p:sp>
    </p:spTree>
  </p:cSld>
  <p:clrMapOvr>
    <a:masterClrMapping xmlns:a="http://schemas.openxmlformats.org/drawingml/2006/main"/>
  </p:clrMapOvr>
</p:sld>
</file>