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3f9f9c0d0a4c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d97a49b0544a76"/>
  </p:sldMasterIdLst>
  <p:sldIdLst>
    <p:sldId xmlns:r="http://schemas.openxmlformats.org/officeDocument/2006/relationships" id="256" r:id="Rb9264fca9af547af"/>
    <p:sldId xmlns:r="http://schemas.openxmlformats.org/officeDocument/2006/relationships" id="257" r:id="Rfabd583323a34549"/>
    <p:sldId xmlns:r="http://schemas.openxmlformats.org/officeDocument/2006/relationships" id="258" r:id="Rcea98811d0264f61"/>
    <p:sldId xmlns:r="http://schemas.openxmlformats.org/officeDocument/2006/relationships" id="259" r:id="R444b1b62be7e46bc"/>
    <p:sldId xmlns:r="http://schemas.openxmlformats.org/officeDocument/2006/relationships" id="260" r:id="Rf78a1ce379f94b8a"/>
    <p:sldId xmlns:r="http://schemas.openxmlformats.org/officeDocument/2006/relationships" id="261" r:id="R28255078df824997"/>
    <p:sldId xmlns:r="http://schemas.openxmlformats.org/officeDocument/2006/relationships" id="262" r:id="Reb432766c8ff46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d97a49b0544a76" /><Relationship Type="http://schemas.openxmlformats.org/officeDocument/2006/relationships/slide" Target="/ppt/slides/slide1.xml" Id="Rb9264fca9af547af" /><Relationship Type="http://schemas.openxmlformats.org/officeDocument/2006/relationships/slide" Target="/ppt/slides/slide2.xml" Id="Rfabd583323a34549" /><Relationship Type="http://schemas.openxmlformats.org/officeDocument/2006/relationships/slide" Target="/ppt/slides/slide3.xml" Id="Rcea98811d0264f61" /><Relationship Type="http://schemas.openxmlformats.org/officeDocument/2006/relationships/slide" Target="/ppt/slides/slide4.xml" Id="R444b1b62be7e46bc" /><Relationship Type="http://schemas.openxmlformats.org/officeDocument/2006/relationships/slide" Target="/ppt/slides/slide5.xml" Id="Rf78a1ce379f94b8a" /><Relationship Type="http://schemas.openxmlformats.org/officeDocument/2006/relationships/slide" Target="/ppt/slides/slide6.xml" Id="R28255078df824997" /><Relationship Type="http://schemas.openxmlformats.org/officeDocument/2006/relationships/slide" Target="/ppt/slides/slide7.xml" Id="Reb432766c8ff46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6af2da236147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4224c57094117" /><Relationship Type="http://schemas.openxmlformats.org/officeDocument/2006/relationships/theme" Target="/ppt/slideMasters/theme/theme1.xml" Id="R6d3e7e5b76dd4d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e4224c570941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0bfebf0404e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7ec06021f48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844220f0e49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888ef094f47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a15b87bc246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ea02db16d4e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2376ed0e843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 NORSK KULDE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NORSK KULDE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 NORSK KULDE AS ble etablert [år] og holder til i Tverrelvdalen.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NORSK KULDE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NORSK KULDE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NORSK KULDE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6 882 183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280 432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197 860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1 985 727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2 831 201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NORSK KULDE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RØDBERG FRANK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NORSK KULDE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Skomakerholtet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9537 Tverrelvdalen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994 538 497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NORSK KULDE AS</a:t>
            </a:r>
          </a:p>
        </p:txBody>
      </p:sp>
    </p:spTree>
  </p:cSld>
  <p:clrMapOvr>
    <a:masterClrMapping xmlns:a="http://schemas.openxmlformats.org/drawingml/2006/main"/>
  </p:clrMapOvr>
</p:sld>
</file>