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307920d07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3d802f5314371"/>
  </p:sldMasterIdLst>
  <p:sldIdLst>
    <p:sldId xmlns:r="http://schemas.openxmlformats.org/officeDocument/2006/relationships" id="256" r:id="R7fd1f01db88b4f72"/>
    <p:sldId xmlns:r="http://schemas.openxmlformats.org/officeDocument/2006/relationships" id="257" r:id="Rf43a45fb05ce4023"/>
    <p:sldId xmlns:r="http://schemas.openxmlformats.org/officeDocument/2006/relationships" id="258" r:id="Ra7feb49f09454bca"/>
    <p:sldId xmlns:r="http://schemas.openxmlformats.org/officeDocument/2006/relationships" id="259" r:id="R2a14398f57024194"/>
    <p:sldId xmlns:r="http://schemas.openxmlformats.org/officeDocument/2006/relationships" id="260" r:id="R9a5b48ec9fdf48a8"/>
    <p:sldId xmlns:r="http://schemas.openxmlformats.org/officeDocument/2006/relationships" id="261" r:id="Rffc90758f1e24bdf"/>
    <p:sldId xmlns:r="http://schemas.openxmlformats.org/officeDocument/2006/relationships" id="262" r:id="R7478eb98aaa7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3d802f5314371" /><Relationship Type="http://schemas.openxmlformats.org/officeDocument/2006/relationships/slide" Target="/ppt/slides/slide1.xml" Id="R7fd1f01db88b4f72" /><Relationship Type="http://schemas.openxmlformats.org/officeDocument/2006/relationships/slide" Target="/ppt/slides/slide2.xml" Id="Rf43a45fb05ce4023" /><Relationship Type="http://schemas.openxmlformats.org/officeDocument/2006/relationships/slide" Target="/ppt/slides/slide3.xml" Id="Ra7feb49f09454bca" /><Relationship Type="http://schemas.openxmlformats.org/officeDocument/2006/relationships/slide" Target="/ppt/slides/slide4.xml" Id="R2a14398f57024194" /><Relationship Type="http://schemas.openxmlformats.org/officeDocument/2006/relationships/slide" Target="/ppt/slides/slide5.xml" Id="R9a5b48ec9fdf48a8" /><Relationship Type="http://schemas.openxmlformats.org/officeDocument/2006/relationships/slide" Target="/ppt/slides/slide6.xml" Id="Rffc90758f1e24bdf" /><Relationship Type="http://schemas.openxmlformats.org/officeDocument/2006/relationships/slide" Target="/ppt/slides/slide7.xml" Id="R7478eb98aaa7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51fabb708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3d27fa644022" /><Relationship Type="http://schemas.openxmlformats.org/officeDocument/2006/relationships/theme" Target="/ppt/slideMasters/theme/theme1.xml" Id="R6b2c996cf2f0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83d27fa64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e73b2323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e69914cb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39e5c4f8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d614b692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3cbbfdc6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359d35d20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900ab641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