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efdb0f761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78442020e449b"/>
  </p:sldMasterIdLst>
  <p:sldIdLst>
    <p:sldId xmlns:r="http://schemas.openxmlformats.org/officeDocument/2006/relationships" id="256" r:id="R5a9474bcc10f4c1c"/>
    <p:sldId xmlns:r="http://schemas.openxmlformats.org/officeDocument/2006/relationships" id="257" r:id="R144ceff18f0840af"/>
    <p:sldId xmlns:r="http://schemas.openxmlformats.org/officeDocument/2006/relationships" id="258" r:id="R45166ed5e9cb44aa"/>
    <p:sldId xmlns:r="http://schemas.openxmlformats.org/officeDocument/2006/relationships" id="259" r:id="Rb89a8a107d7a4d32"/>
    <p:sldId xmlns:r="http://schemas.openxmlformats.org/officeDocument/2006/relationships" id="260" r:id="R3a227bead60341ef"/>
    <p:sldId xmlns:r="http://schemas.openxmlformats.org/officeDocument/2006/relationships" id="261" r:id="Rba823e8f4e85492e"/>
    <p:sldId xmlns:r="http://schemas.openxmlformats.org/officeDocument/2006/relationships" id="262" r:id="R88a298ae534a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78442020e449b" /><Relationship Type="http://schemas.openxmlformats.org/officeDocument/2006/relationships/slide" Target="/ppt/slides/slide1.xml" Id="R5a9474bcc10f4c1c" /><Relationship Type="http://schemas.openxmlformats.org/officeDocument/2006/relationships/slide" Target="/ppt/slides/slide2.xml" Id="R144ceff18f0840af" /><Relationship Type="http://schemas.openxmlformats.org/officeDocument/2006/relationships/slide" Target="/ppt/slides/slide3.xml" Id="R45166ed5e9cb44aa" /><Relationship Type="http://schemas.openxmlformats.org/officeDocument/2006/relationships/slide" Target="/ppt/slides/slide4.xml" Id="Rb89a8a107d7a4d32" /><Relationship Type="http://schemas.openxmlformats.org/officeDocument/2006/relationships/slide" Target="/ppt/slides/slide5.xml" Id="R3a227bead60341ef" /><Relationship Type="http://schemas.openxmlformats.org/officeDocument/2006/relationships/slide" Target="/ppt/slides/slide6.xml" Id="Rba823e8f4e85492e" /><Relationship Type="http://schemas.openxmlformats.org/officeDocument/2006/relationships/slide" Target="/ppt/slides/slide7.xml" Id="R88a298ae534a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00886044c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ee7bbb9754b1a" /><Relationship Type="http://schemas.openxmlformats.org/officeDocument/2006/relationships/theme" Target="/ppt/slideMasters/theme/theme1.xml" Id="Rab4656ecd7f6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ee7bbb975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7c3a6b812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3c0e113c5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964b880fb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51b8a1992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dd13d7d7d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4fed4fd6942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e78246ebe4d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HOTELLDRIFT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