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138a296f14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94a200de84176"/>
  </p:sldMasterIdLst>
  <p:sldIdLst>
    <p:sldId xmlns:r="http://schemas.openxmlformats.org/officeDocument/2006/relationships" id="256" r:id="Rcf00a9f00e5745a2"/>
    <p:sldId xmlns:r="http://schemas.openxmlformats.org/officeDocument/2006/relationships" id="257" r:id="R021ecd78208b4b21"/>
    <p:sldId xmlns:r="http://schemas.openxmlformats.org/officeDocument/2006/relationships" id="258" r:id="R81ae22a26dc54c01"/>
    <p:sldId xmlns:r="http://schemas.openxmlformats.org/officeDocument/2006/relationships" id="259" r:id="Rd8a2f57040c34f1f"/>
    <p:sldId xmlns:r="http://schemas.openxmlformats.org/officeDocument/2006/relationships" id="260" r:id="R34be2c09d38a4b2c"/>
    <p:sldId xmlns:r="http://schemas.openxmlformats.org/officeDocument/2006/relationships" id="261" r:id="Rfd2364b02af64d71"/>
    <p:sldId xmlns:r="http://schemas.openxmlformats.org/officeDocument/2006/relationships" id="262" r:id="R9119c51b5dcb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94a200de84176" /><Relationship Type="http://schemas.openxmlformats.org/officeDocument/2006/relationships/slide" Target="/ppt/slides/slide1.xml" Id="Rcf00a9f00e5745a2" /><Relationship Type="http://schemas.openxmlformats.org/officeDocument/2006/relationships/slide" Target="/ppt/slides/slide2.xml" Id="R021ecd78208b4b21" /><Relationship Type="http://schemas.openxmlformats.org/officeDocument/2006/relationships/slide" Target="/ppt/slides/slide3.xml" Id="R81ae22a26dc54c01" /><Relationship Type="http://schemas.openxmlformats.org/officeDocument/2006/relationships/slide" Target="/ppt/slides/slide4.xml" Id="Rd8a2f57040c34f1f" /><Relationship Type="http://schemas.openxmlformats.org/officeDocument/2006/relationships/slide" Target="/ppt/slides/slide5.xml" Id="R34be2c09d38a4b2c" /><Relationship Type="http://schemas.openxmlformats.org/officeDocument/2006/relationships/slide" Target="/ppt/slides/slide6.xml" Id="Rfd2364b02af64d71" /><Relationship Type="http://schemas.openxmlformats.org/officeDocument/2006/relationships/slide" Target="/ppt/slides/slide7.xml" Id="R9119c51b5dcb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8b38c846b4c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ccad7cccb44af" /><Relationship Type="http://schemas.openxmlformats.org/officeDocument/2006/relationships/theme" Target="/ppt/slideMasters/theme/theme1.xml" Id="R5c4c9b8c65e84a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4ccad7cccb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eb134c0aa48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061b6749a48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0b249bf7e49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e5905aa7e4e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4c43becec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6e5bd658b40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79add10e74b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AMN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9 287 871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12 319 359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12 345 574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MAGNE NYHAUG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Gullhellaveien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994 572 253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AMN HOLDING AS</a:t>
            </a:r>
          </a:p>
        </p:txBody>
      </p:sp>
    </p:spTree>
  </p:cSld>
  <p:clrMapOvr>
    <a:masterClrMapping xmlns:a="http://schemas.openxmlformats.org/drawingml/2006/main"/>
  </p:clrMapOvr>
</p:sld>
</file>