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25b5f70b5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9160d95b854c25"/>
  </p:sldMasterIdLst>
  <p:sldIdLst>
    <p:sldId xmlns:r="http://schemas.openxmlformats.org/officeDocument/2006/relationships" id="256" r:id="R8f52dc709055436c"/>
    <p:sldId xmlns:r="http://schemas.openxmlformats.org/officeDocument/2006/relationships" id="257" r:id="Rfb989d39407642ba"/>
    <p:sldId xmlns:r="http://schemas.openxmlformats.org/officeDocument/2006/relationships" id="258" r:id="Rd5f7bfef0fad4ee2"/>
    <p:sldId xmlns:r="http://schemas.openxmlformats.org/officeDocument/2006/relationships" id="259" r:id="R9e66ea9d1a7f49ef"/>
    <p:sldId xmlns:r="http://schemas.openxmlformats.org/officeDocument/2006/relationships" id="260" r:id="Rb4a7e5fea3384a1c"/>
    <p:sldId xmlns:r="http://schemas.openxmlformats.org/officeDocument/2006/relationships" id="261" r:id="Ree9ab0eb1ccb4753"/>
    <p:sldId xmlns:r="http://schemas.openxmlformats.org/officeDocument/2006/relationships" id="262" r:id="R31239787ed0b47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160d95b854c25" /><Relationship Type="http://schemas.openxmlformats.org/officeDocument/2006/relationships/slide" Target="/ppt/slides/slide1.xml" Id="R8f52dc709055436c" /><Relationship Type="http://schemas.openxmlformats.org/officeDocument/2006/relationships/slide" Target="/ppt/slides/slide2.xml" Id="Rfb989d39407642ba" /><Relationship Type="http://schemas.openxmlformats.org/officeDocument/2006/relationships/slide" Target="/ppt/slides/slide3.xml" Id="Rd5f7bfef0fad4ee2" /><Relationship Type="http://schemas.openxmlformats.org/officeDocument/2006/relationships/slide" Target="/ppt/slides/slide4.xml" Id="R9e66ea9d1a7f49ef" /><Relationship Type="http://schemas.openxmlformats.org/officeDocument/2006/relationships/slide" Target="/ppt/slides/slide5.xml" Id="Rb4a7e5fea3384a1c" /><Relationship Type="http://schemas.openxmlformats.org/officeDocument/2006/relationships/slide" Target="/ppt/slides/slide6.xml" Id="Ree9ab0eb1ccb4753" /><Relationship Type="http://schemas.openxmlformats.org/officeDocument/2006/relationships/slide" Target="/ppt/slides/slide7.xml" Id="R31239787ed0b47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a3a2385fb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14257e1d640e3" /><Relationship Type="http://schemas.openxmlformats.org/officeDocument/2006/relationships/theme" Target="/ppt/slideMasters/theme/theme1.xml" Id="Rfc7b8b41e1e1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c14257e1d6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8dfb7beea4b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7a008941c45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53c351e0b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8db62ac254c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49e547cee48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2c1feb7f640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cdac148cf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MYRVANG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MYRVANG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MYRVANG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MYRVANG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MYRVANG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MYRVANG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6 252 580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6 276 984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MYRVANG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 JON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MYRVANG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Myrvang, Wergelands gate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994 572 326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MYRVANG AS</a:t>
            </a:r>
          </a:p>
        </p:txBody>
      </p:sp>
    </p:spTree>
  </p:cSld>
  <p:clrMapOvr>
    <a:masterClrMapping xmlns:a="http://schemas.openxmlformats.org/drawingml/2006/main"/>
  </p:clrMapOvr>
</p:sld>
</file>