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448aa95b1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df72135d64c69"/>
  </p:sldMasterIdLst>
  <p:sldIdLst>
    <p:sldId xmlns:r="http://schemas.openxmlformats.org/officeDocument/2006/relationships" id="256" r:id="R3e5fc42146764061"/>
    <p:sldId xmlns:r="http://schemas.openxmlformats.org/officeDocument/2006/relationships" id="257" r:id="R59903e370cde4bcd"/>
    <p:sldId xmlns:r="http://schemas.openxmlformats.org/officeDocument/2006/relationships" id="258" r:id="Rd6e671462bf84c4f"/>
    <p:sldId xmlns:r="http://schemas.openxmlformats.org/officeDocument/2006/relationships" id="259" r:id="R4563083ed5694835"/>
    <p:sldId xmlns:r="http://schemas.openxmlformats.org/officeDocument/2006/relationships" id="260" r:id="Ra613d3bf40c14834"/>
    <p:sldId xmlns:r="http://schemas.openxmlformats.org/officeDocument/2006/relationships" id="261" r:id="R95e3abf6708b4a1f"/>
    <p:sldId xmlns:r="http://schemas.openxmlformats.org/officeDocument/2006/relationships" id="262" r:id="R5b3a565be8f2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df72135d64c69" /><Relationship Type="http://schemas.openxmlformats.org/officeDocument/2006/relationships/slide" Target="/ppt/slides/slide1.xml" Id="R3e5fc42146764061" /><Relationship Type="http://schemas.openxmlformats.org/officeDocument/2006/relationships/slide" Target="/ppt/slides/slide2.xml" Id="R59903e370cde4bcd" /><Relationship Type="http://schemas.openxmlformats.org/officeDocument/2006/relationships/slide" Target="/ppt/slides/slide3.xml" Id="Rd6e671462bf84c4f" /><Relationship Type="http://schemas.openxmlformats.org/officeDocument/2006/relationships/slide" Target="/ppt/slides/slide4.xml" Id="R4563083ed5694835" /><Relationship Type="http://schemas.openxmlformats.org/officeDocument/2006/relationships/slide" Target="/ppt/slides/slide5.xml" Id="Ra613d3bf40c14834" /><Relationship Type="http://schemas.openxmlformats.org/officeDocument/2006/relationships/slide" Target="/ppt/slides/slide6.xml" Id="R95e3abf6708b4a1f" /><Relationship Type="http://schemas.openxmlformats.org/officeDocument/2006/relationships/slide" Target="/ppt/slides/slide7.xml" Id="R5b3a565be8f2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1dacb311f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07b45e3045b0" /><Relationship Type="http://schemas.openxmlformats.org/officeDocument/2006/relationships/theme" Target="/ppt/slideMasters/theme/theme1.xml" Id="R1503e0d50fbf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707b45e30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cf5ade7c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b7c33d056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df0d66ac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fb0dfb3d648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599c7d3d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669ba390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c528e0a944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ENTREPRENØR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−2 300 403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7 263 788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ENTREPRENØRSERVICE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Årenga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994 593 161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ENTREPRENØR AS</a:t>
            </a:r>
          </a:p>
        </p:txBody>
      </p:sp>
    </p:spTree>
  </p:cSld>
  <p:clrMapOvr>
    <a:masterClrMapping xmlns:a="http://schemas.openxmlformats.org/drawingml/2006/main"/>
  </p:clrMapOvr>
</p:sld>
</file>