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46e3596e264a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833e0f08da4343"/>
  </p:sldMasterIdLst>
  <p:sldIdLst>
    <p:sldId xmlns:r="http://schemas.openxmlformats.org/officeDocument/2006/relationships" id="256" r:id="R6b4bbba5710345d6"/>
    <p:sldId xmlns:r="http://schemas.openxmlformats.org/officeDocument/2006/relationships" id="257" r:id="R36eb4294dc364f82"/>
    <p:sldId xmlns:r="http://schemas.openxmlformats.org/officeDocument/2006/relationships" id="258" r:id="Re1dc9127d4be43cd"/>
    <p:sldId xmlns:r="http://schemas.openxmlformats.org/officeDocument/2006/relationships" id="259" r:id="R02dc79a2d8ba4961"/>
    <p:sldId xmlns:r="http://schemas.openxmlformats.org/officeDocument/2006/relationships" id="260" r:id="R48903647068f410b"/>
    <p:sldId xmlns:r="http://schemas.openxmlformats.org/officeDocument/2006/relationships" id="261" r:id="Re7ac47c3279a4913"/>
    <p:sldId xmlns:r="http://schemas.openxmlformats.org/officeDocument/2006/relationships" id="262" r:id="R37f3422a42ca48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833e0f08da4343" /><Relationship Type="http://schemas.openxmlformats.org/officeDocument/2006/relationships/slide" Target="/ppt/slides/slide1.xml" Id="R6b4bbba5710345d6" /><Relationship Type="http://schemas.openxmlformats.org/officeDocument/2006/relationships/slide" Target="/ppt/slides/slide2.xml" Id="R36eb4294dc364f82" /><Relationship Type="http://schemas.openxmlformats.org/officeDocument/2006/relationships/slide" Target="/ppt/slides/slide3.xml" Id="Re1dc9127d4be43cd" /><Relationship Type="http://schemas.openxmlformats.org/officeDocument/2006/relationships/slide" Target="/ppt/slides/slide4.xml" Id="R02dc79a2d8ba4961" /><Relationship Type="http://schemas.openxmlformats.org/officeDocument/2006/relationships/slide" Target="/ppt/slides/slide5.xml" Id="R48903647068f410b" /><Relationship Type="http://schemas.openxmlformats.org/officeDocument/2006/relationships/slide" Target="/ppt/slides/slide6.xml" Id="Re7ac47c3279a4913" /><Relationship Type="http://schemas.openxmlformats.org/officeDocument/2006/relationships/slide" Target="/ppt/slides/slide7.xml" Id="R37f3422a42ca48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72f8f112cb40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f149bc05948f6" /><Relationship Type="http://schemas.openxmlformats.org/officeDocument/2006/relationships/theme" Target="/ppt/slideMasters/theme/theme1.xml" Id="Rb477a7d428db4f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8f149bc05948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f96837fea41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22972e6c942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72c4590cb45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7ebd399b943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f24b6505546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bd3624b1e4f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7bf80c9fa4b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FANABILFORRETNING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FANABILFORRETNING AS ble etablert [år] og holder til i Kokstad.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127 754 798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2 277 091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513 774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10 450 064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41 577 674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Kokstadvegen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5257 Kokstad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994 599 321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