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96da102da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dbd45ca8c4bc0"/>
  </p:sldMasterIdLst>
  <p:sldIdLst>
    <p:sldId xmlns:r="http://schemas.openxmlformats.org/officeDocument/2006/relationships" id="256" r:id="R92dd1ae119ea4091"/>
    <p:sldId xmlns:r="http://schemas.openxmlformats.org/officeDocument/2006/relationships" id="257" r:id="R9a7a0a7d57f943d0"/>
    <p:sldId xmlns:r="http://schemas.openxmlformats.org/officeDocument/2006/relationships" id="258" r:id="R041df82a9250450b"/>
    <p:sldId xmlns:r="http://schemas.openxmlformats.org/officeDocument/2006/relationships" id="259" r:id="R1a95f0d4299c4f1e"/>
    <p:sldId xmlns:r="http://schemas.openxmlformats.org/officeDocument/2006/relationships" id="260" r:id="R5631e652ac124c64"/>
    <p:sldId xmlns:r="http://schemas.openxmlformats.org/officeDocument/2006/relationships" id="261" r:id="Rf62cf699a4f74f02"/>
    <p:sldId xmlns:r="http://schemas.openxmlformats.org/officeDocument/2006/relationships" id="262" r:id="R1c9aa75769a2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dbd45ca8c4bc0" /><Relationship Type="http://schemas.openxmlformats.org/officeDocument/2006/relationships/slide" Target="/ppt/slides/slide1.xml" Id="R92dd1ae119ea4091" /><Relationship Type="http://schemas.openxmlformats.org/officeDocument/2006/relationships/slide" Target="/ppt/slides/slide2.xml" Id="R9a7a0a7d57f943d0" /><Relationship Type="http://schemas.openxmlformats.org/officeDocument/2006/relationships/slide" Target="/ppt/slides/slide3.xml" Id="R041df82a9250450b" /><Relationship Type="http://schemas.openxmlformats.org/officeDocument/2006/relationships/slide" Target="/ppt/slides/slide4.xml" Id="R1a95f0d4299c4f1e" /><Relationship Type="http://schemas.openxmlformats.org/officeDocument/2006/relationships/slide" Target="/ppt/slides/slide5.xml" Id="R5631e652ac124c64" /><Relationship Type="http://schemas.openxmlformats.org/officeDocument/2006/relationships/slide" Target="/ppt/slides/slide6.xml" Id="Rf62cf699a4f74f02" /><Relationship Type="http://schemas.openxmlformats.org/officeDocument/2006/relationships/slide" Target="/ppt/slides/slide7.xml" Id="R1c9aa75769a2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fef2237b64e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63b1b71a543d3" /><Relationship Type="http://schemas.openxmlformats.org/officeDocument/2006/relationships/theme" Target="/ppt/slideMasters/theme/theme1.xml" Id="R5a8e5c06f5b2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63b1b71a5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ec6230e41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645724ec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413e7f6d0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baecbd5ca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b4379eed6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7ecf71c53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5af20dd2d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ØSTFOLD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ØSTFOLD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17 051 554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35 953 164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AUTORIAGRUPPEN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OMBERG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1661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74 98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fredrikstad@sixt.no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www.sixt.no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994 602 829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ØSTFOLD AS</a:t>
            </a:r>
          </a:p>
        </p:txBody>
      </p:sp>
    </p:spTree>
  </p:cSld>
  <p:clrMapOvr>
    <a:masterClrMapping xmlns:a="http://schemas.openxmlformats.org/drawingml/2006/main"/>
  </p:clrMapOvr>
</p:sld>
</file>